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4FAA4-49CA-4EC6-9BBF-EEC1A5C38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681137-969A-4E13-A11A-FD1C528DC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4101F8-AF70-48B8-9700-D8EB50BE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062C54-F787-4E71-898D-B2037E41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59CC66-450A-4DD3-8732-99E20CC4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FCEA8-F5F9-4E66-AB3B-8387325F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A5F412-6980-475E-8D76-E76CAD15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B984FD-0598-46BA-84A9-8C58C86A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7E7C89-B8B2-4BF1-BB5F-320C86F8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359674-E5AF-41D7-B791-C4B3DB88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85B0D43-D5AD-4797-A3DB-0C553C962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321142-7DFA-4F69-AA5A-C897CA9EE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97661-5266-459D-A6D1-C562E3D2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92344F-7273-4822-B780-2CF1E2EA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B8209E-FE20-4520-BCF4-7CDA94FB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271E9-2FA5-4F1E-A556-22F61109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D3287A-4220-4066-A652-77222FF42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85EFE-1A7D-4A08-A048-F414D379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50C810-D310-48D4-A9DD-80078972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1768A9-A8B9-411D-8B97-43B921AF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72FF5-79C0-47A0-AC24-25C92C4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C8B0B3-92C9-49F8-A435-4F7ED511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9F85A0-8810-440F-AC73-EDABFF4A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D2BB82-9FC9-4D6B-87AB-1875FE37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683BA6-3CB8-4327-A5A6-77764077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C3FE70-692E-4522-B600-CE89AF6F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77E3C-50EF-4DB8-BDAD-37E6F889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91C8D6-CEAA-48F0-8A7D-E9E2F704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EC261E-57D3-4CD2-9DBA-520F5875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C3376D-0473-496E-9D21-0B1160FF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099106-E8E0-40E5-9DB9-56A373E8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7092E4-09B0-4704-880D-45AC2DA5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B424C2-C0B5-4946-B42E-73842666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B5B925-3EF2-4ABC-884F-1888C820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5A5441A-98CB-47FA-97F6-FF5459054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942DB9-79DA-4601-B1CE-7D1D3532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AC4FAD-1ACB-4D82-A38F-905BDA3C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CEB91D-CCCC-443A-BA25-60FAF1EF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9FAD95-21BA-4BDC-B8BF-723C5FA2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28109-6CB2-4F4C-82EE-A00B467A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140008-11E0-43CA-9191-78483E60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63CF966-4A9D-4D43-88DD-011D9EF2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F7C49B-B483-4759-9BCF-C8E4DBDA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ACA2653-FFCC-49EB-8CC5-603CFD71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3C2159-1F1E-44B8-B539-E0652BBF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8FE02B-2315-485F-B650-7C4ED06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42E27-77A9-4F17-883A-F1278691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A32BAE-E56B-457B-93F6-E30E846C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50273F-37A4-41FE-B957-DF11AAEA9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843A50-C6C9-40A5-A63F-740610CB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3DB523-4EA8-4CEA-ADB6-157ED7C0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E2196-93D2-4E77-9878-A46DE5B0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3EF3B-59D7-4497-A47C-6D644952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EE095A3-52BD-42E5-B572-ED609B69A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B9163E-DCA2-4BD1-BBBE-1030895E3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67A199-FDB9-43CE-90AE-DFFA6B08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8C3EA4-1F25-4CF1-A3E5-F12FF4C5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A8B84F-1682-4B2F-A4FE-B8EE8F9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EE5832-14C5-44B9-95A6-1E007E37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DCCEAA-0968-4576-A05B-5B585AF1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11FA71-4D8D-4FC1-AE2A-254D334E4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392A-6719-48B4-A47F-76F6290004E8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D7504B-E22B-4DF2-83D0-C096E7E44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8F2F4-6892-4CD6-93E2-04A51AF5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48BD-66EA-4F6F-8A8C-BE6A921C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AABE07C-1230-4BB1-A7F1-CB4B3E31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1605777"/>
            <a:ext cx="11690195" cy="4928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3183" y="2127951"/>
            <a:ext cx="3579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3331414" y="4743474"/>
            <a:ext cx="474797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মৌমাছির মৌচাক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সুন্দরবনে মধু আহরণ শুরু">
            <a:extLst>
              <a:ext uri="{FF2B5EF4-FFF2-40B4-BE49-F238E27FC236}">
                <a16:creationId xmlns="" xmlns:a16="http://schemas.microsoft.com/office/drawing/2014/main" id="{3D7871DB-8421-46AC-B079-021CA566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62" y="982842"/>
            <a:ext cx="5138081" cy="30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583473" y="4729406"/>
            <a:ext cx="8709103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মৌচাক থেকে মধু সংগ্রহ করে,তাদেরকে মৌয়াল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বাঘের ডেরায় মধু সংগ্রহ | কড়চা | The ...">
            <a:extLst>
              <a:ext uri="{FF2B5EF4-FFF2-40B4-BE49-F238E27FC236}">
                <a16:creationId xmlns="" xmlns:a16="http://schemas.microsoft.com/office/drawing/2014/main" id="{190D4324-0FBD-44CB-A166-4DEDF124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873125"/>
            <a:ext cx="5685765" cy="34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085278" y="5342833"/>
            <a:ext cx="769434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গোলপাতা।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সুন্দরবনের বনজীবীদের কষ্টকথা">
            <a:extLst>
              <a:ext uri="{FF2B5EF4-FFF2-40B4-BE49-F238E27FC236}">
                <a16:creationId xmlns="" xmlns:a16="http://schemas.microsoft.com/office/drawing/2014/main" id="{5EA46BB6-08E0-4F07-A6BA-52566DA7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35" y="1833831"/>
            <a:ext cx="6297329" cy="29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784195" y="4665724"/>
            <a:ext cx="8731405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থেকে অনুমতি নিয়ে একমাত্র গোলপাতা সংগ্রহ করা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গাছে লম্বা পাতা হলেও নাম গোলপাতা ...">
            <a:extLst>
              <a:ext uri="{FF2B5EF4-FFF2-40B4-BE49-F238E27FC236}">
                <a16:creationId xmlns="" xmlns:a16="http://schemas.microsoft.com/office/drawing/2014/main" id="{E9A6B0D0-170A-417A-A433-D8900CB4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44" y="745726"/>
            <a:ext cx="4398938" cy="3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004517" y="4384370"/>
            <a:ext cx="8165395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গোলপাতা সংগ্রহ করেন,তাদের বাওয়াল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সুন্দরবনের বনজীবীদের পেশা | mysepik.com ...">
            <a:extLst>
              <a:ext uri="{FF2B5EF4-FFF2-40B4-BE49-F238E27FC236}">
                <a16:creationId xmlns="" xmlns:a16="http://schemas.microsoft.com/office/drawing/2014/main" id="{1F3960E8-50D2-4C9B-B3F0-4F3271F5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50" y="745726"/>
            <a:ext cx="5625612" cy="31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004518" y="5045552"/>
            <a:ext cx="810963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বাওয়ালদের জীবন অনেক কষ্টের।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SylhetPost24.comসুন্দরবনে যাপিত জীবন">
            <a:extLst>
              <a:ext uri="{FF2B5EF4-FFF2-40B4-BE49-F238E27FC236}">
                <a16:creationId xmlns="" xmlns:a16="http://schemas.microsoft.com/office/drawing/2014/main" id="{472EA849-C064-4167-9BAA-F77D6034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02" y="1348738"/>
            <a:ext cx="5499002" cy="30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23024" y="4426573"/>
            <a:ext cx="1078323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সুন্দরনবনে অনেক ভয়ংকর প্রাণি বাস করে। তার মধ্যে বাঘ, কুমির ও হাংগর অন্যতম।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সুন্দরবনে বাঘ বেড়েছে – শেয়ার বিজ">
            <a:extLst>
              <a:ext uri="{FF2B5EF4-FFF2-40B4-BE49-F238E27FC236}">
                <a16:creationId xmlns="" xmlns:a16="http://schemas.microsoft.com/office/drawing/2014/main" id="{B3F7970B-F7B5-40E1-B7CC-1BC6CBB3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3" y="1849038"/>
            <a:ext cx="3544291" cy="19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তরমুজখেকো কুমির! (ভিডিও) | Dhaka Tribune Bangla">
            <a:extLst>
              <a:ext uri="{FF2B5EF4-FFF2-40B4-BE49-F238E27FC236}">
                <a16:creationId xmlns="" xmlns:a16="http://schemas.microsoft.com/office/drawing/2014/main" id="{94D69DED-68BE-423B-B93D-9F007A7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57" y="1853027"/>
            <a:ext cx="3385601" cy="19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হাঙ্গর নিয়ে সম্মেলন সিডনিতে">
            <a:extLst>
              <a:ext uri="{FF2B5EF4-FFF2-40B4-BE49-F238E27FC236}">
                <a16:creationId xmlns="" xmlns:a16="http://schemas.microsoft.com/office/drawing/2014/main" id="{1FF205BB-4C5C-4FFA-A5ED-904A8085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1" y="1879270"/>
            <a:ext cx="3537304" cy="19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685286" y="5073687"/>
            <a:ext cx="1096435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বাঘই মানুষের সবচেয়ে ভয়ের বিষয়।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বাঘ সংরক্ষণের গুরুত্ব ও আমাদের ...">
            <a:extLst>
              <a:ext uri="{FF2B5EF4-FFF2-40B4-BE49-F238E27FC236}">
                <a16:creationId xmlns="" xmlns:a16="http://schemas.microsoft.com/office/drawing/2014/main" id="{51B096A8-51ED-4153-9E4C-2E1099F2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0" y="1202680"/>
            <a:ext cx="5275277" cy="32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188739" y="4665724"/>
            <a:ext cx="8304559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জন্তুর আক্রমনের ভয়ে বাওয়ালরা নদীতে নৌকায় বাস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আঠারো ভাটির বারো রকম আঠারো ভাটির ...">
            <a:extLst>
              <a:ext uri="{FF2B5EF4-FFF2-40B4-BE49-F238E27FC236}">
                <a16:creationId xmlns="" xmlns:a16="http://schemas.microsoft.com/office/drawing/2014/main" id="{20482F10-AAE3-4C88-8CA2-0BC2C3D6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2" y="1225888"/>
            <a:ext cx="5773837" cy="30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685286" y="2589735"/>
            <a:ext cx="1084507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৫৬ পৃষ্ঠা বাহির কর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2732049" y="549075"/>
            <a:ext cx="6824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4655" y="1761892"/>
            <a:ext cx="8979434" cy="409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মিয়াজী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আলমপুর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দেবিদ্বার,কুমিল্লা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01953" y="2111941"/>
            <a:ext cx="1709283" cy="12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A38AB5-8D95-4782-86EE-0F69FA497B07}"/>
              </a:ext>
            </a:extLst>
          </p:cNvPr>
          <p:cNvSpPr/>
          <p:nvPr/>
        </p:nvSpPr>
        <p:spPr>
          <a:xfrm>
            <a:off x="4194636" y="689752"/>
            <a:ext cx="2628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D3AFAB-2A8A-49F7-917F-01386C3E89DB}"/>
              </a:ext>
            </a:extLst>
          </p:cNvPr>
          <p:cNvSpPr txBox="1"/>
          <p:nvPr/>
        </p:nvSpPr>
        <p:spPr>
          <a:xfrm>
            <a:off x="3474720" y="2391507"/>
            <a:ext cx="5758489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 কাকে বলে?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 কাকে বলে?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04" y="1512849"/>
            <a:ext cx="7964673" cy="4475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5883" y="2553629"/>
            <a:ext cx="335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3445664" y="521177"/>
            <a:ext cx="4912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ও পাঠ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A5AD24-C5DB-4ACD-80EB-4DA9A5F0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11" y="2163333"/>
            <a:ext cx="3242551" cy="4162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403543-94C0-4AF2-8954-58CE0717BD8C}"/>
              </a:ext>
            </a:extLst>
          </p:cNvPr>
          <p:cNvSpPr txBox="1"/>
          <p:nvPr/>
        </p:nvSpPr>
        <p:spPr>
          <a:xfrm>
            <a:off x="798100" y="2548109"/>
            <a:ext cx="60599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 , বিষয়-বাংলা</a:t>
            </a:r>
          </a:p>
          <a:p>
            <a:pPr algn="l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-১৪ ( বাওয়ালিদের গল্প )</a:t>
            </a:r>
          </a:p>
          <a:p>
            <a:pPr algn="l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তারিখ-০১/০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4120913" y="689752"/>
            <a:ext cx="3450765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08A414-67C6-4AB6-A467-4FBF873ACA13}"/>
              </a:ext>
            </a:extLst>
          </p:cNvPr>
          <p:cNvSpPr txBox="1"/>
          <p:nvPr/>
        </p:nvSpPr>
        <p:spPr>
          <a:xfrm>
            <a:off x="1159728" y="2284122"/>
            <a:ext cx="10489916" cy="46474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শোনা-৩.১.১.-নির্ধারিত বিষয়ে বর্ণনা শোনে বুঝতে পারবে।</a:t>
            </a:r>
          </a:p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বলা-২.৫.২.- বিভিন্ন বিষয় বর্ণনা করতে পারবে।</a:t>
            </a:r>
          </a:p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পড়া-২.৪.১.-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লেখা-৩.২.১.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 অনুচ্ছেদ লিখতে পারবে।</a:t>
            </a:r>
          </a:p>
          <a:p>
            <a:pPr algn="l"/>
            <a:endParaRPr lang="bn-IN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C7CAC80-1C97-4ED8-BC70-8F51B0E02E2B}"/>
              </a:ext>
            </a:extLst>
          </p:cNvPr>
          <p:cNvSpPr/>
          <p:nvPr/>
        </p:nvSpPr>
        <p:spPr>
          <a:xfrm>
            <a:off x="3459732" y="577211"/>
            <a:ext cx="55170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1026" name="Picture 2" descr="জেলা-অনুযায়ী-সমগ্র-বাংলাদেশের ...">
            <a:extLst>
              <a:ext uri="{FF2B5EF4-FFF2-40B4-BE49-F238E27FC236}">
                <a16:creationId xmlns="" xmlns:a16="http://schemas.microsoft.com/office/drawing/2014/main" id="{8CE7BA55-7BCF-487F-81D7-477FC057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7" y="1895708"/>
            <a:ext cx="2944618" cy="41964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85934F-3E62-4652-A8F9-FD3956BF4AA9}"/>
              </a:ext>
            </a:extLst>
          </p:cNvPr>
          <p:cNvSpPr txBox="1"/>
          <p:nvPr/>
        </p:nvSpPr>
        <p:spPr>
          <a:xfrm>
            <a:off x="1162495" y="2679378"/>
            <a:ext cx="4594474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কোন দেশ?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F8901C-A2A7-42E9-84AE-64291C1FBB68}"/>
              </a:ext>
            </a:extLst>
          </p:cNvPr>
          <p:cNvSpPr txBox="1"/>
          <p:nvPr/>
        </p:nvSpPr>
        <p:spPr>
          <a:xfrm>
            <a:off x="1059366" y="4234378"/>
            <a:ext cx="4973444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2050" name="Picture 2" descr="আবারও বুক পেতে দিল সুন্দরবন">
            <a:extLst>
              <a:ext uri="{FF2B5EF4-FFF2-40B4-BE49-F238E27FC236}">
                <a16:creationId xmlns="" xmlns:a16="http://schemas.microsoft.com/office/drawing/2014/main" id="{008F45B5-733E-48E2-92EC-302CCEDE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02" y="1246749"/>
            <a:ext cx="6467996" cy="36341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391C74-3706-46CC-9116-60B564DB9149}"/>
              </a:ext>
            </a:extLst>
          </p:cNvPr>
          <p:cNvSpPr txBox="1"/>
          <p:nvPr/>
        </p:nvSpPr>
        <p:spPr>
          <a:xfrm>
            <a:off x="1304693" y="5345722"/>
            <a:ext cx="9411629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 এটা বাংলাদেশে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pic>
        <p:nvPicPr>
          <p:cNvPr id="3074" name="Picture 2" descr="আম্পানের পর যেমন আছে সুন্দরবন ...">
            <a:extLst>
              <a:ext uri="{FF2B5EF4-FFF2-40B4-BE49-F238E27FC236}">
                <a16:creationId xmlns="" xmlns:a16="http://schemas.microsoft.com/office/drawing/2014/main" id="{890F40B9-6798-436A-B386-6B3741F0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320466"/>
            <a:ext cx="6795850" cy="375797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56478" y="5537534"/>
            <a:ext cx="10917044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বঙ্গোপসাগরের তীরে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1799009" y="5179573"/>
            <a:ext cx="8136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হাজার রকমের পশু ও পাখিতে পূর্ণ।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আজ সুন্দরবন দিবস">
            <a:extLst>
              <a:ext uri="{FF2B5EF4-FFF2-40B4-BE49-F238E27FC236}">
                <a16:creationId xmlns="" xmlns:a16="http://schemas.microsoft.com/office/drawing/2014/main" id="{793BE84B-DE5E-4577-B390-A3C4D6CF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908986"/>
            <a:ext cx="6765907" cy="38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244E74-450B-41DE-9FB6-ACD55BD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352602"/>
            <a:ext cx="1319231" cy="126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407C26-D070-4456-9CF4-CD6F9DD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352602"/>
            <a:ext cx="2243354" cy="126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E8DD0A-52A6-4A40-BE72-A538CA91DED0}"/>
              </a:ext>
            </a:extLst>
          </p:cNvPr>
          <p:cNvSpPr txBox="1"/>
          <p:nvPr/>
        </p:nvSpPr>
        <p:spPr>
          <a:xfrm>
            <a:off x="2215533" y="4940422"/>
            <a:ext cx="7978037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কৃষকদের প্রধান কাজ হলো গোলপাতা ও মধু সংগ্রহ।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সুন্দরবনের বনজীবীদের পেশা | mysepik.com ...">
            <a:extLst>
              <a:ext uri="{FF2B5EF4-FFF2-40B4-BE49-F238E27FC236}">
                <a16:creationId xmlns="" xmlns:a16="http://schemas.microsoft.com/office/drawing/2014/main" id="{B729CFA7-7B59-4DA9-B311-78A75F9D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84" y="1773159"/>
            <a:ext cx="4903079" cy="27457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সুন্দরবনে মধু সংগ্রহ শুরু">
            <a:extLst>
              <a:ext uri="{FF2B5EF4-FFF2-40B4-BE49-F238E27FC236}">
                <a16:creationId xmlns="" xmlns:a16="http://schemas.microsoft.com/office/drawing/2014/main" id="{70926204-69A1-488F-B3EE-9D09A76C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1" y="1811080"/>
            <a:ext cx="5197321" cy="27327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196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Windows User</cp:lastModifiedBy>
  <cp:revision>58</cp:revision>
  <dcterms:created xsi:type="dcterms:W3CDTF">2020-08-15T03:30:42Z</dcterms:created>
  <dcterms:modified xsi:type="dcterms:W3CDTF">2021-04-11T23:57:09Z</dcterms:modified>
</cp:coreProperties>
</file>