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audio8.wav" ContentType="audio/wav"/>
  <Override PartName="/ppt/media/audio9.wav" ContentType="audio/wav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12" r:id="rId2"/>
    <p:sldMasterId id="2147483729" r:id="rId3"/>
  </p:sldMasterIdLst>
  <p:notesMasterIdLst>
    <p:notesMasterId r:id="rId23"/>
  </p:notesMasterIdLst>
  <p:sldIdLst>
    <p:sldId id="281" r:id="rId4"/>
    <p:sldId id="282" r:id="rId5"/>
    <p:sldId id="333" r:id="rId6"/>
    <p:sldId id="283" r:id="rId7"/>
    <p:sldId id="335" r:id="rId8"/>
    <p:sldId id="301" r:id="rId9"/>
    <p:sldId id="336" r:id="rId10"/>
    <p:sldId id="340" r:id="rId11"/>
    <p:sldId id="338" r:id="rId12"/>
    <p:sldId id="339" r:id="rId13"/>
    <p:sldId id="272" r:id="rId14"/>
    <p:sldId id="306" r:id="rId15"/>
    <p:sldId id="332" r:id="rId16"/>
    <p:sldId id="304" r:id="rId17"/>
    <p:sldId id="321" r:id="rId18"/>
    <p:sldId id="271" r:id="rId19"/>
    <p:sldId id="325" r:id="rId20"/>
    <p:sldId id="294" r:id="rId21"/>
    <p:sldId id="29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41" autoAdjust="0"/>
    <p:restoredTop sz="94660"/>
  </p:normalViewPr>
  <p:slideViewPr>
    <p:cSldViewPr>
      <p:cViewPr varScale="1">
        <p:scale>
          <a:sx n="69" d="100"/>
          <a:sy n="69" d="100"/>
        </p:scale>
        <p:origin x="121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gi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D9738-EA92-4FF8-ADAF-924A0970D890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1685E-6E8D-459D-9350-5A6612226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851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C9F2C-41ED-4774-A5C6-02C589A09665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115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034337-CC5B-4E5A-93E1-66681A0C6FA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873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C9F2C-41ED-4774-A5C6-02C589A0966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5143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সকল</a:t>
            </a:r>
            <a:r>
              <a:rPr lang="bn-BD" baseline="0" dirty="0"/>
              <a:t> শিশু মনোযোগসহ ভিডিওটি দেখবে।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2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সকল</a:t>
            </a:r>
            <a:r>
              <a:rPr lang="bn-BD" baseline="0" dirty="0"/>
              <a:t> শিশু মনোযোগসহ ভিডিওটি দেখতে বলব।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5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সকল</a:t>
            </a:r>
            <a:r>
              <a:rPr lang="bn-BD" baseline="0" dirty="0"/>
              <a:t> শিক্ষার্থী মনোযোগসহ দেখবে এবং শুনবে।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2090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সকল</a:t>
            </a:r>
            <a:r>
              <a:rPr lang="bn-BD" baseline="0" dirty="0"/>
              <a:t> শিশু মনোযোগসহ ভিডিওটি দেখতে বলব।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441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898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119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C1685E-6E8D-459D-9350-5A66122262D5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567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DF3533-EA6F-4ECA-9052-4F897945C9C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E19F97-807F-4311-810D-7E3BEC414A77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03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5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92988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6804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  <a:cs typeface="Arial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50735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102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91D328-8486-4C74-AA1F-9F0BCD68E5C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876600-07F9-4188-AB4C-30B9C363C7FD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949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C81A3F-BB50-4ECB-8B69-EF9E9C18179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CA459B-41EB-4D33-B7AE-F5BBD6F7EF94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49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632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4277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7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66CB0E-625E-432B-97CB-4EE4D321EF2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0A5D5B-4309-4B72-A61A-8DB4D74F8CCF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45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816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2399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5237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62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662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1703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90C22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4356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90C226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47544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15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90C226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370132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FEED2D7-804C-4BC8-8048-9A6E935D50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3E10B7-D396-4B4E-A3E9-88884A539B6A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889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90C22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37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1988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1910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7F0E3-F70A-44D4-9DB8-C0AE5BA9B1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E0D6D2-1D1D-4AFD-B526-539DCC17E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CEA060-1339-4125-9291-5AF9AA53E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F90A37-F3A2-4D28-B2BF-809E20AB9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EAF97F-1DB8-4DA0-A277-3595E8EDB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2379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B16F71-C66E-462E-82DF-0B7DAEFAD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BAF2C-9ACD-45E6-9CC8-2F9975A4C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82FBD6-D7A7-408C-8360-1E389AA0A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3BDE2-7B63-4E7B-A904-1C850D464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DA806-ADD0-4E76-98C5-64D395D09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168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27B14-595D-454E-8ACA-3BB033BF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C8493-8085-4FC5-BC63-930415663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D87B0-D3D2-4AA5-B874-81598A61D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4C2881-1EEC-4DEC-BCBE-C54DB53DC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63EC1E-81F4-4902-B3A6-EB0B5AA87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24456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2F88A0-05A9-47E2-995C-802270C07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F0DA64-EA7C-4444-962F-98D197251D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D8117D-DE05-41C9-9EC3-60FF7C437F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2C676A-D6DC-4F38-B3B3-AE00A7E2E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944408-C454-4648-B8C9-0344D8BA8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60F9AD-82FE-47A9-A320-A549C95AE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1050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7354C-62D9-4878-ABB5-D8426EB5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70BBF5-30CA-458F-850F-B62B916A7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4ED5-9697-41C0-A509-3E81B43563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467490-83EF-46D2-BE8D-6B976ADE32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696EE48-E9F6-4599-848B-3A729A966E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5949C6-474B-4C55-88F0-98B5EEF0D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982D2C-13F7-40C0-9689-30B61B974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2013B5-147F-4F4F-A2B1-884A03FF6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0533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989C2-A517-47F5-A0AB-03B9F0EBF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F7C75C-F2E9-482D-9737-23D5757F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4111DB-C41D-42C6-BD8B-DB982114E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C80B80-4096-4AB5-B2BE-9F7C89D19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7345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B0C45-2B0D-42FB-BFA4-A20AC244D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0319E2-FA57-4E63-A100-A80D7EBD8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FF7279-0A63-449F-829F-CB213ADB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0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FBA45E-94A0-4F86-85AB-C368CAFFDA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93DA48-BD3F-4216-BCFC-AA1E4EE99148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46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684136-8EE6-4CD0-AF76-531A9795F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4AF61-4901-495F-9FF6-7C66A8FE2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4C8185-E56D-4A21-B561-FA83B70C9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661B2-93F3-45DD-932D-64BF3C1CD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FB01A5-660E-4E14-9105-209C74FE1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922015-C189-428B-BED8-BE698C9EA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1573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D588E-1997-4018-A533-AF39FB9A0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513A67-4FCC-4653-A7F7-A69AB94E8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E7048A-D84C-46C4-A891-8FE6D56E86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835F2-53BF-432E-A0CA-E11EB7AC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7B8FE5-6404-446C-B83D-FBE756382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FF5E62-E27D-44F1-9790-40C8F97D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822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135B7-BAEF-4BED-A347-2A2BE8AC9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C8064F-C3AF-4F40-9FBD-4C6EE63B35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C62F9D-177C-4582-B411-40691F5AC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9694A-F2D1-412E-9AAF-AC6B5238E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A1A86-0645-4555-9F2E-6DF500F25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05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38CB0A-B90B-49C8-986F-FE63331732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9369C2-544E-44FA-B1CA-D6697C49D1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2A7CE1-3FED-44EA-BEB5-866CF31E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84154-27FA-4588-B49C-B42AB788B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7B690-06EC-4E27-AF24-45ACEBBBD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98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77B3ED-4131-4CAA-A69C-D695F69F996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198E1D-A0D8-44C3-82A9-9636FDD7690B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218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78D085-910C-4C2E-8375-197D20EC2C4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417569-850C-4B0E-8B3D-8BEAC7FD6321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01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E258D62-5817-417B-80C8-513C5FA93E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39558C-9DAB-4D8F-9477-50C35921AC45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490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90D3C3-BF70-44E1-BD19-8B5CC48BC6C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7837C7-B582-41BF-8F1A-481FA8C49D1B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84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6D1F727-F238-45C6-B7EC-AA8D95DC15A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2D1CC7-CA30-4534-A9B2-56D501E72C59}" type="slidenum">
              <a:rPr lang="en-US" smtClean="0">
                <a:solidFill>
                  <a:srgbClr val="90C226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47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90C22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90C22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7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E4B8AB-03AF-491F-B2B4-276E35900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8CD65A-ED80-448E-8E62-8D27E00CD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C110C-5BBE-4EB5-9724-073AF1A53A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62352B3B-E534-4B01-ABA1-BA1E630FF57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4/12/2021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5247E3-40D6-4C0C-9D2D-09E650D35D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  <a:cs typeface="Arial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F7657-CC49-4477-891D-C6E5991D0E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6FC7201-75D7-49C2-8D94-D43515EC9FFE}" type="slidenum">
              <a:rPr lang="en-US" smtClean="0">
                <a:solidFill>
                  <a:srgbClr val="90C226"/>
                </a:solidFill>
                <a:latin typeface="Arial" charset="0"/>
                <a:cs typeface="Arial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srgbClr val="90C22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585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5.jpe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12" Type="http://schemas.openxmlformats.org/officeDocument/2006/relationships/image" Target="../media/image1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4.wav"/><Relationship Id="rId11" Type="http://schemas.openxmlformats.org/officeDocument/2006/relationships/image" Target="../media/image17.jpg"/><Relationship Id="rId5" Type="http://schemas.openxmlformats.org/officeDocument/2006/relationships/audio" Target="../media/audio3.wav"/><Relationship Id="rId10" Type="http://schemas.openxmlformats.org/officeDocument/2006/relationships/image" Target="../media/image16.jpg"/><Relationship Id="rId4" Type="http://schemas.openxmlformats.org/officeDocument/2006/relationships/audio" Target="../media/audio2.wav"/><Relationship Id="rId9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audio" Target="../media/audio7.wav"/><Relationship Id="rId7" Type="http://schemas.openxmlformats.org/officeDocument/2006/relationships/audio" Target="../media/audio6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9.wav"/><Relationship Id="rId5" Type="http://schemas.openxmlformats.org/officeDocument/2006/relationships/audio" Target="../media/audio2.wav"/><Relationship Id="rId10" Type="http://schemas.openxmlformats.org/officeDocument/2006/relationships/image" Target="../media/image20.jpg"/><Relationship Id="rId4" Type="http://schemas.openxmlformats.org/officeDocument/2006/relationships/audio" Target="../media/audio8.wav"/><Relationship Id="rId9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BCE2ADC2-25AE-4C0D-A091-7D433FACAEC0}"/>
              </a:ext>
            </a:extLst>
          </p:cNvPr>
          <p:cNvGrpSpPr/>
          <p:nvPr/>
        </p:nvGrpSpPr>
        <p:grpSpPr>
          <a:xfrm>
            <a:off x="304800" y="1524000"/>
            <a:ext cx="8686800" cy="5136982"/>
            <a:chOff x="304800" y="1524000"/>
            <a:chExt cx="8686800" cy="5136982"/>
          </a:xfrm>
        </p:grpSpPr>
        <p:pic>
          <p:nvPicPr>
            <p:cNvPr id="7" name="Picture 6" descr="ages.jpe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29200" y="1524000"/>
              <a:ext cx="3962400" cy="513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5" descr="images9.jpe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1524000"/>
              <a:ext cx="4724400" cy="51369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802FEA70-EC45-45F7-B8A9-42C544B87D8F}"/>
              </a:ext>
            </a:extLst>
          </p:cNvPr>
          <p:cNvSpPr txBox="1"/>
          <p:nvPr/>
        </p:nvSpPr>
        <p:spPr>
          <a:xfrm>
            <a:off x="1066800" y="197018"/>
            <a:ext cx="5105400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86D9B9-A87D-4B2A-9D93-DA14DE174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4136890" cy="51869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7D307F2-2DAB-4CC1-9095-A6B2BC707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219200"/>
            <a:ext cx="4136891" cy="5181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D47F46-2CE9-4BC4-8E0A-7E78420BEE06}"/>
              </a:ext>
            </a:extLst>
          </p:cNvPr>
          <p:cNvSpPr/>
          <p:nvPr/>
        </p:nvSpPr>
        <p:spPr>
          <a:xfrm>
            <a:off x="1333500" y="228600"/>
            <a:ext cx="6477000" cy="685799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শিক্ষকের</a:t>
            </a:r>
            <a:r>
              <a:rPr lang="en-US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 </a:t>
            </a:r>
            <a:r>
              <a:rPr lang="en-US" sz="7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7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602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447800"/>
            <a:ext cx="3886200" cy="4953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828800" y="114300"/>
            <a:ext cx="5143500" cy="68579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সমস্বরে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8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96958D-6C0C-4319-8DF5-89D3BFD005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19200"/>
            <a:ext cx="4136891" cy="5181600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7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6800" y="457200"/>
            <a:ext cx="67056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শিখি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0183" y="1524572"/>
            <a:ext cx="1751836" cy="152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747682" y="1548739"/>
            <a:ext cx="1862918" cy="15234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লদে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9468" y="3730960"/>
            <a:ext cx="1632018" cy="1831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18434" y="3730960"/>
            <a:ext cx="1968210" cy="18316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হা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রিকেন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57" y="1524572"/>
            <a:ext cx="1623344" cy="1523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362" y="1548739"/>
            <a:ext cx="1661720" cy="149926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730960"/>
            <a:ext cx="1606658" cy="18316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6113" y="3698312"/>
            <a:ext cx="1864287" cy="18642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287243" y="1764029"/>
            <a:ext cx="951794" cy="1039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893873" y="1790556"/>
            <a:ext cx="786606" cy="1039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18811" y="4123101"/>
            <a:ext cx="1266837" cy="1039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788748" y="4125089"/>
            <a:ext cx="1046973" cy="1039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127679" y="5738544"/>
            <a:ext cx="1046973" cy="103979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</a:p>
        </p:txBody>
      </p:sp>
    </p:spTree>
    <p:extLst>
      <p:ext uri="{BB962C8B-B14F-4D97-AF65-F5344CB8AC3E}">
        <p14:creationId xmlns:p14="http://schemas.microsoft.com/office/powerpoint/2010/main" val="27621093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r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Hol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Haric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Thong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3.01573E-6 L -0.29132 0.23381 " pathEditMode="relative" rAng="0" ptsTypes="AA">
                                      <p:cBhvr>
                                        <p:cTn id="9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66" y="1167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98705E-6 L -0.28855 0.57378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27" y="28677"/>
                                    </p:animMotion>
                                  </p:childTnLst>
                                </p:cTn>
                              </p:par>
                              <p:par>
                                <p:cTn id="96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44218E-6 L 0.20625 0.57771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12" y="28885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28307E-6 L 0.21823 0.23404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3" y="117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 animBg="1"/>
      <p:bldP spid="5" grpId="0" animBg="1"/>
      <p:bldP spid="6" grpId="0" animBg="1"/>
      <p:bldP spid="7" grpId="0" animBg="1"/>
      <p:bldP spid="17" grpId="0"/>
      <p:bldP spid="17" grpId="1"/>
      <p:bldP spid="17" grpId="2"/>
      <p:bldP spid="20" grpId="0"/>
      <p:bldP spid="20" grpId="1"/>
      <p:bldP spid="20" grpId="2"/>
      <p:bldP spid="21" grpId="0"/>
      <p:bldP spid="21" grpId="1"/>
      <p:bldP spid="21" grpId="2"/>
      <p:bldP spid="22" grpId="0"/>
      <p:bldP spid="22" grpId="1"/>
      <p:bldP spid="22" grpId="2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rot="19992545">
            <a:off x="457974" y="1354573"/>
            <a:ext cx="35052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শুনি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A474A3-FE0A-47A6-8BCD-CB5DC640258C}"/>
              </a:ext>
            </a:extLst>
          </p:cNvPr>
          <p:cNvSpPr/>
          <p:nvPr/>
        </p:nvSpPr>
        <p:spPr>
          <a:xfrm>
            <a:off x="2362200" y="3452734"/>
            <a:ext cx="38100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83267655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3217" y="4648200"/>
            <a:ext cx="3011134" cy="182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লদে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ছাতা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49236" y="4648200"/>
            <a:ext cx="1243768" cy="182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লদে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38540" y="152400"/>
            <a:ext cx="38100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শুনি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7284" y="4833718"/>
            <a:ext cx="655320" cy="14577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55074"/>
            <a:ext cx="1981201" cy="1978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255074"/>
            <a:ext cx="2209799" cy="1978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219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lde Sa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olde Sat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O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l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0971 L 0.51806 -0.0013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653" y="-55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l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0.51823 0.0011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903" y="4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Hol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r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77058E-7 L 0.19496 -0.2888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40" y="-1445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H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6" grpId="1" animBg="1"/>
      <p:bldP spid="9" grpId="0" animBg="1"/>
      <p:bldP spid="11" grpId="0" animBg="1"/>
      <p:bldP spid="1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133599" y="1219200"/>
            <a:ext cx="4572000" cy="8382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4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শিখি</a:t>
            </a:r>
            <a:endParaRPr lang="en-US" sz="4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23669"/>
              </p:ext>
            </p:extLst>
          </p:nvPr>
        </p:nvGraphicFramePr>
        <p:xfrm>
          <a:off x="3152775" y="3071813"/>
          <a:ext cx="2533650" cy="1436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3" name="Packager Shell Object" showAsIcon="1" r:id="rId5" imgW="773640" imgH="437760" progId="Package">
                  <p:embed/>
                </p:oleObj>
              </mc:Choice>
              <mc:Fallback>
                <p:oleObj name="Packager Shell Object" showAsIcon="1" r:id="rId5" imgW="7736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52775" y="3071813"/>
                        <a:ext cx="2533650" cy="1436687"/>
                      </a:xfrm>
                      <a:prstGeom prst="rect">
                        <a:avLst/>
                      </a:prstGeom>
                      <a:pattFill prst="pct80">
                        <a:fgClr>
                          <a:srgbClr val="002060"/>
                        </a:fgClr>
                        <a:bgClr>
                          <a:schemeClr val="bg1"/>
                        </a:bgClr>
                      </a:patt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935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71903" y="242017"/>
            <a:ext cx="37338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5800" y="1324208"/>
            <a:ext cx="7924800" cy="11903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য, র, ল, শ, ষ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বর্ণকার্ড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রং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দিব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962400" y="3047999"/>
            <a:ext cx="1649027" cy="31700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</a:t>
            </a:r>
            <a:endParaRPr lang="en-US" sz="20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049000" y="2667000"/>
            <a:ext cx="1649027" cy="31700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722222" y="3048000"/>
            <a:ext cx="1649027" cy="31700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9853168" y="3047999"/>
            <a:ext cx="1649027" cy="317009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n-US" sz="20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rgbClr val="FF0000"/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10105" y="146874"/>
            <a:ext cx="2435376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04462" y="1241932"/>
            <a:ext cx="6935076" cy="914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শব্দগুলো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খাতায়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লিখবে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171735" y="2336990"/>
            <a:ext cx="2231188" cy="4117596"/>
            <a:chOff x="706450" y="4715154"/>
            <a:chExt cx="1865453" cy="2142846"/>
          </a:xfrm>
        </p:grpSpPr>
        <p:sp>
          <p:nvSpPr>
            <p:cNvPr id="7" name="Rectangle 6"/>
            <p:cNvSpPr/>
            <p:nvPr/>
          </p:nvSpPr>
          <p:spPr>
            <a:xfrm>
              <a:off x="706450" y="5943600"/>
              <a:ext cx="1865453" cy="914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57150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…</a:t>
              </a:r>
              <a:r>
                <a:rPr lang="en-US" sz="4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লুদ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450" y="4715154"/>
              <a:ext cx="1865453" cy="1130769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7AB27E4A-4317-4992-82B8-38FDBEA745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336" y="2533457"/>
            <a:ext cx="2847975" cy="21661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70419DC-52A2-429A-B94A-23D7DC58DD0D}"/>
              </a:ext>
            </a:extLst>
          </p:cNvPr>
          <p:cNvSpPr txBox="1"/>
          <p:nvPr/>
        </p:nvSpPr>
        <p:spPr>
          <a:xfrm>
            <a:off x="5923336" y="5292154"/>
            <a:ext cx="2152365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।তি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3BB698-7B14-4449-94E6-83A86B89F4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154" y="2336990"/>
            <a:ext cx="2847975" cy="2559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73FAAF-87F4-42DF-B04E-864405AAB51C}"/>
              </a:ext>
            </a:extLst>
          </p:cNvPr>
          <p:cNvSpPr txBox="1"/>
          <p:nvPr/>
        </p:nvSpPr>
        <p:spPr>
          <a:xfrm flipH="1">
            <a:off x="8878191" y="7239000"/>
            <a:ext cx="407580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																															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F12C33-C687-42CB-98D5-0BF7B8DE35F8}"/>
              </a:ext>
            </a:extLst>
          </p:cNvPr>
          <p:cNvSpPr txBox="1"/>
          <p:nvPr/>
        </p:nvSpPr>
        <p:spPr>
          <a:xfrm>
            <a:off x="2802700" y="5076711"/>
            <a:ext cx="2649020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r>
              <a:rPr lang="en-US" sz="7200" dirty="0"/>
              <a:t>স</a:t>
            </a:r>
          </a:p>
        </p:txBody>
      </p:sp>
    </p:spTree>
    <p:extLst>
      <p:ext uri="{BB962C8B-B14F-4D97-AF65-F5344CB8AC3E}">
        <p14:creationId xmlns:p14="http://schemas.microsoft.com/office/powerpoint/2010/main" val="42877241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0800" y="381000"/>
            <a:ext cx="3733800" cy="9144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কাজ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" y="1752600"/>
            <a:ext cx="8610600" cy="4724400"/>
          </a:xfrm>
          <a:prstGeom prst="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তোমার বাংলা বই থেকে 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bn-IN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২টি </a:t>
            </a:r>
            <a:r>
              <a:rPr lang="en-US" sz="6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১০ টি শব্দ খুজে বের করে নিজ নিজ খাতায় লিখে আনবে।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180523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671512" y="152400"/>
            <a:ext cx="7162799" cy="9144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Content Placeholder 7" descr="imes.jpe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52400" y="1371600"/>
            <a:ext cx="8763000" cy="5334000"/>
          </a:xfrm>
        </p:spPr>
      </p:pic>
    </p:spTree>
    <p:extLst>
      <p:ext uri="{BB962C8B-B14F-4D97-AF65-F5344CB8AC3E}">
        <p14:creationId xmlns:p14="http://schemas.microsoft.com/office/powerpoint/2010/main" val="2376611627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2133600"/>
            <a:ext cx="8534400" cy="2971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marL="82296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এহতেশামূল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হক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82296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সহকারী শিক্ষক 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marL="82296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লালারগাঁও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 marL="82296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সদর,সিলেট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2057400" y="228600"/>
            <a:ext cx="5600700" cy="10668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19ECF17-C86C-456F-8B50-F2ACE5436249}"/>
              </a:ext>
            </a:extLst>
          </p:cNvPr>
          <p:cNvSpPr txBox="1">
            <a:spLocks/>
          </p:cNvSpPr>
          <p:nvPr/>
        </p:nvSpPr>
        <p:spPr>
          <a:xfrm>
            <a:off x="1219200" y="2438399"/>
            <a:ext cx="6172200" cy="342900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82296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শ্রেণিঃ প্রথম </a:t>
            </a:r>
          </a:p>
          <a:p>
            <a:pPr marL="82296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বাংলা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82296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য-ষ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82296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bn-IN" sz="3200" dirty="0"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60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(২৪)</a:t>
            </a:r>
            <a:endParaRPr lang="bn-IN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82296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ঃ৩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মিনিট</a:t>
            </a:r>
          </a:p>
          <a:p>
            <a:pPr marL="82296" algn="ctr">
              <a:spcBef>
                <a:spcPts val="600"/>
              </a:spcBef>
              <a:buClr>
                <a:schemeClr val="accent1"/>
              </a:buClr>
              <a:buSzPct val="80000"/>
              <a:defRPr/>
            </a:pP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marL="82296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  </a:t>
            </a:r>
          </a:p>
          <a:p>
            <a:pPr marL="82296" algn="ctr" eaLnBrk="1" fontAlgn="auto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E70B3275-BA11-4303-A57E-8E829FBB9711}"/>
              </a:ext>
            </a:extLst>
          </p:cNvPr>
          <p:cNvSpPr txBox="1">
            <a:spLocks/>
          </p:cNvSpPr>
          <p:nvPr/>
        </p:nvSpPr>
        <p:spPr>
          <a:xfrm>
            <a:off x="1524000" y="838200"/>
            <a:ext cx="5600700" cy="1066800"/>
          </a:xfrm>
          <a:prstGeom prst="horizontalScroll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bn-IN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8493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237308"/>
            <a:ext cx="2559893" cy="1015663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2400" y="1676400"/>
            <a:ext cx="8839200" cy="4524315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১.১.১ বাংলা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মনোযোগসহ শুনবে।</a:t>
            </a:r>
          </a:p>
          <a:p>
            <a:pPr algn="just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বলা/পড়া</a:t>
            </a:r>
            <a:r>
              <a:rPr lang="bn-IN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১.১.১ বাংলা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ধ্বনি সঠিক উচ্চারণে বলতে/পড়তে  পারবে।  </a:t>
            </a:r>
          </a:p>
          <a:p>
            <a:pPr algn="just"/>
            <a:r>
              <a:rPr lang="bn-BD" sz="4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১.১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ব্যঞ্জনবর্ণ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সঠিক আকৃতিতে  লিখতে পারবে।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15001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EB84B1-F482-432D-95CD-175C9C65CA5C}"/>
              </a:ext>
            </a:extLst>
          </p:cNvPr>
          <p:cNvSpPr txBox="1"/>
          <p:nvPr/>
        </p:nvSpPr>
        <p:spPr>
          <a:xfrm>
            <a:off x="1600200" y="228600"/>
            <a:ext cx="64008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Object 3">
            <a:hlinkClick r:id="" action="ppaction://ole?verb=0"/>
            <a:extLst>
              <a:ext uri="{FF2B5EF4-FFF2-40B4-BE49-F238E27FC236}">
                <a16:creationId xmlns:a16="http://schemas.microsoft.com/office/drawing/2014/main" id="{FE99F660-7306-48CA-9E1F-D7E68341A0C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936873"/>
              </p:ext>
            </p:extLst>
          </p:nvPr>
        </p:nvGraphicFramePr>
        <p:xfrm>
          <a:off x="304800" y="1219200"/>
          <a:ext cx="8305800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1" name="Packager Shell Object" showAsIcon="1" r:id="rId3" imgW="749160" imgH="437760" progId="Package">
                  <p:embed/>
                </p:oleObj>
              </mc:Choice>
              <mc:Fallback>
                <p:oleObj name="Packager Shell Object" showAsIcon="1" r:id="rId3" imgW="749160" imgH="437760" progId="Package">
                  <p:embed/>
                  <p:pic>
                    <p:nvPicPr>
                      <p:cNvPr id="3" name="Object 2">
                        <a:hlinkClick r:id="" action="ppaction://ole?verb=0"/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1219200"/>
                        <a:ext cx="8305800" cy="50292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6376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9799182">
            <a:off x="74892" y="993327"/>
            <a:ext cx="4236719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60772" y="2396311"/>
            <a:ext cx="6561161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bn-BD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8738" y="4655513"/>
            <a:ext cx="31242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</a:t>
            </a:r>
            <a:r>
              <a:rPr lang="bn-IN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0FB8D4D0-9027-4AA5-A5D5-22A317282098}"/>
              </a:ext>
            </a:extLst>
          </p:cNvPr>
          <p:cNvSpPr/>
          <p:nvPr/>
        </p:nvSpPr>
        <p:spPr>
          <a:xfrm>
            <a:off x="4160325" y="3525912"/>
            <a:ext cx="1281027" cy="1015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4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3DE2D56-E3A1-4BA5-A93F-C56640F216CE}"/>
              </a:ext>
            </a:extLst>
          </p:cNvPr>
          <p:cNvSpPr/>
          <p:nvPr/>
        </p:nvSpPr>
        <p:spPr>
          <a:xfrm>
            <a:off x="304800" y="1295400"/>
            <a:ext cx="8534400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199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উপস্থাপনা</a:t>
            </a:r>
            <a:endParaRPr lang="en-US" sz="199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09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5A9097A-2D62-4116-9690-FA67967FC2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52400"/>
            <a:ext cx="3581400" cy="228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9DC679-F82B-4676-98BF-1C880A5495FF}"/>
              </a:ext>
            </a:extLst>
          </p:cNvPr>
          <p:cNvSpPr txBox="1"/>
          <p:nvPr/>
        </p:nvSpPr>
        <p:spPr>
          <a:xfrm>
            <a:off x="990600" y="2942019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লুদ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কলা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605768-DD55-4F55-B75E-E7FD47CE09F1}"/>
              </a:ext>
            </a:extLst>
          </p:cNvPr>
          <p:cNvSpPr/>
          <p:nvPr/>
        </p:nvSpPr>
        <p:spPr>
          <a:xfrm>
            <a:off x="3122951" y="4442616"/>
            <a:ext cx="14814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7200" dirty="0" err="1">
                <a:latin typeface="NikoshBAN" panose="02000000000000000000" pitchFamily="2" charset="0"/>
                <a:cs typeface="NikoshBAN" panose="02000000000000000000" pitchFamily="2" charset="0"/>
              </a:rPr>
              <a:t>লুদ</a:t>
            </a:r>
            <a:endParaRPr lang="en-US" sz="72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B40C9C-3896-495A-9A9E-C713BA1F4BAE}"/>
              </a:ext>
            </a:extLst>
          </p:cNvPr>
          <p:cNvSpPr/>
          <p:nvPr/>
        </p:nvSpPr>
        <p:spPr>
          <a:xfrm>
            <a:off x="6369060" y="1999303"/>
            <a:ext cx="1755609" cy="45089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7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endParaRPr lang="en-US" sz="28700" dirty="0"/>
          </a:p>
        </p:txBody>
      </p:sp>
    </p:spTree>
    <p:extLst>
      <p:ext uri="{BB962C8B-B14F-4D97-AF65-F5344CB8AC3E}">
        <p14:creationId xmlns:p14="http://schemas.microsoft.com/office/powerpoint/2010/main" val="162112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C0B468D-DFE5-4B47-96FD-8A2FA0AE2C4E}"/>
              </a:ext>
            </a:extLst>
          </p:cNvPr>
          <p:cNvSpPr txBox="1"/>
          <p:nvPr/>
        </p:nvSpPr>
        <p:spPr>
          <a:xfrm>
            <a:off x="1676400" y="304800"/>
            <a:ext cx="5791200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৩৪ পৃষ্ঠা খোল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C397C61-802D-49C5-8D0A-37B1588721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219200"/>
            <a:ext cx="4136891" cy="51816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058BC84-4F4B-46D6-BE1C-000A758CAA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109" y="1219200"/>
            <a:ext cx="3886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577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0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48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4324</TotalTime>
  <Words>240</Words>
  <Application>Microsoft Office PowerPoint</Application>
  <PresentationFormat>On-screen Show (4:3)</PresentationFormat>
  <Paragraphs>75</Paragraphs>
  <Slides>19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Trebuchet MS</vt:lpstr>
      <vt:lpstr>Vrinda</vt:lpstr>
      <vt:lpstr>Wingdings 3</vt:lpstr>
      <vt:lpstr>Facet</vt:lpstr>
      <vt:lpstr>1_Facet</vt:lpstr>
      <vt:lpstr>Office Theme</vt:lpstr>
      <vt:lpstr>Packager Shell Object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Ps</dc:creator>
  <cp:lastModifiedBy>User</cp:lastModifiedBy>
  <cp:revision>527</cp:revision>
  <dcterms:created xsi:type="dcterms:W3CDTF">2006-08-16T00:00:00Z</dcterms:created>
  <dcterms:modified xsi:type="dcterms:W3CDTF">2021-04-12T06:08:15Z</dcterms:modified>
</cp:coreProperties>
</file>