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71" r:id="rId6"/>
    <p:sldId id="272" r:id="rId7"/>
    <p:sldId id="263" r:id="rId8"/>
    <p:sldId id="280" r:id="rId9"/>
    <p:sldId id="274" r:id="rId10"/>
    <p:sldId id="264" r:id="rId11"/>
    <p:sldId id="275" r:id="rId12"/>
    <p:sldId id="276" r:id="rId13"/>
    <p:sldId id="277" r:id="rId14"/>
    <p:sldId id="279" r:id="rId15"/>
    <p:sldId id="261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4AE32-3697-4176-A9F2-F4B509DBFF6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654E5-6A60-4E56-A94E-823E5CDF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8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8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0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4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4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1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4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5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4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A794-D1D0-4FD7-A819-B538B9E54E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94C-5581-4860-8D41-EB5B2754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4036" y="526473"/>
            <a:ext cx="570807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2327563"/>
            <a:ext cx="8298873" cy="41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46" y="1062013"/>
            <a:ext cx="3754581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0182" y="1062013"/>
            <a:ext cx="35052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564389"/>
            <a:ext cx="5140036" cy="342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2564390"/>
            <a:ext cx="5153891" cy="3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17" y="651164"/>
            <a:ext cx="645621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সমন্বয়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10" y="1985481"/>
            <a:ext cx="4592926" cy="596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915" y="2105891"/>
            <a:ext cx="6196477" cy="60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6219" y="484909"/>
            <a:ext cx="7135091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4520" y="2765776"/>
            <a:ext cx="2412923" cy="156966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endParaRPr lang="en-US" sz="9600" dirty="0"/>
          </a:p>
        </p:txBody>
      </p:sp>
      <p:sp>
        <p:nvSpPr>
          <p:cNvPr id="5" name="Rectangle 4"/>
          <p:cNvSpPr/>
          <p:nvPr/>
        </p:nvSpPr>
        <p:spPr>
          <a:xfrm>
            <a:off x="1972617" y="4670233"/>
            <a:ext cx="2404826" cy="156966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endParaRPr lang="en-US" sz="9600" dirty="0"/>
          </a:p>
        </p:txBody>
      </p:sp>
      <p:sp>
        <p:nvSpPr>
          <p:cNvPr id="6" name="Rectangle 5"/>
          <p:cNvSpPr/>
          <p:nvPr/>
        </p:nvSpPr>
        <p:spPr>
          <a:xfrm>
            <a:off x="5468662" y="2765776"/>
            <a:ext cx="1133644" cy="156966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ন্ধ </a:t>
            </a:r>
            <a:endParaRPr lang="en-US" sz="9600" dirty="0"/>
          </a:p>
        </p:txBody>
      </p:sp>
      <p:sp>
        <p:nvSpPr>
          <p:cNvPr id="7" name="Rectangle 6"/>
          <p:cNvSpPr/>
          <p:nvPr/>
        </p:nvSpPr>
        <p:spPr>
          <a:xfrm>
            <a:off x="7511741" y="2765776"/>
            <a:ext cx="740908" cy="156966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9600" dirty="0"/>
          </a:p>
        </p:txBody>
      </p:sp>
      <p:sp>
        <p:nvSpPr>
          <p:cNvPr id="8" name="Rectangle 7"/>
          <p:cNvSpPr/>
          <p:nvPr/>
        </p:nvSpPr>
        <p:spPr>
          <a:xfrm>
            <a:off x="9170337" y="2765776"/>
            <a:ext cx="729687" cy="156966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5483260" y="4775468"/>
            <a:ext cx="1099136" cy="156966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9600" dirty="0"/>
          </a:p>
        </p:txBody>
      </p:sp>
      <p:sp>
        <p:nvSpPr>
          <p:cNvPr id="10" name="Rectangle 9"/>
          <p:cNvSpPr/>
          <p:nvPr/>
        </p:nvSpPr>
        <p:spPr>
          <a:xfrm>
            <a:off x="7511741" y="4670233"/>
            <a:ext cx="740908" cy="156966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9600" dirty="0"/>
          </a:p>
        </p:txBody>
      </p:sp>
      <p:sp>
        <p:nvSpPr>
          <p:cNvPr id="11" name="Rectangle 10"/>
          <p:cNvSpPr/>
          <p:nvPr/>
        </p:nvSpPr>
        <p:spPr>
          <a:xfrm>
            <a:off x="9181994" y="4775468"/>
            <a:ext cx="747320" cy="156966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852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1891" y="138545"/>
            <a:ext cx="382385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67970"/>
              </p:ext>
            </p:extLst>
          </p:nvPr>
        </p:nvGraphicFramePr>
        <p:xfrm>
          <a:off x="2447636" y="1459008"/>
          <a:ext cx="7319819" cy="479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478">
                  <a:extLst>
                    <a:ext uri="{9D8B030D-6E8A-4147-A177-3AD203B41FA5}">
                      <a16:colId xmlns:a16="http://schemas.microsoft.com/office/drawing/2014/main" val="811838415"/>
                    </a:ext>
                  </a:extLst>
                </a:gridCol>
                <a:gridCol w="3697341">
                  <a:extLst>
                    <a:ext uri="{9D8B030D-6E8A-4147-A177-3AD203B41FA5}">
                      <a16:colId xmlns:a16="http://schemas.microsoft.com/office/drawing/2014/main" val="4221393012"/>
                    </a:ext>
                  </a:extLst>
                </a:gridCol>
              </a:tblGrid>
              <a:tr h="56976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নাম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রঙের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960707"/>
                  </a:ext>
                </a:extLst>
              </a:tr>
              <a:tr h="106520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937159"/>
                  </a:ext>
                </a:extLst>
              </a:tr>
              <a:tr h="707552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410456"/>
                  </a:ext>
                </a:extLst>
              </a:tr>
              <a:tr h="919172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845803"/>
                  </a:ext>
                </a:extLst>
              </a:tr>
              <a:tr h="69659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577856"/>
                  </a:ext>
                </a:extLst>
              </a:tr>
              <a:tr h="61155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91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8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45407"/>
              </p:ext>
            </p:extLst>
          </p:nvPr>
        </p:nvGraphicFramePr>
        <p:xfrm>
          <a:off x="2447636" y="1583699"/>
          <a:ext cx="7319819" cy="443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478">
                  <a:extLst>
                    <a:ext uri="{9D8B030D-6E8A-4147-A177-3AD203B41FA5}">
                      <a16:colId xmlns:a16="http://schemas.microsoft.com/office/drawing/2014/main" val="811838415"/>
                    </a:ext>
                  </a:extLst>
                </a:gridCol>
                <a:gridCol w="3697341">
                  <a:extLst>
                    <a:ext uri="{9D8B030D-6E8A-4147-A177-3AD203B41FA5}">
                      <a16:colId xmlns:a16="http://schemas.microsoft.com/office/drawing/2014/main" val="4221393012"/>
                    </a:ext>
                  </a:extLst>
                </a:gridCol>
              </a:tblGrid>
              <a:tr h="56976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নাম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রঙের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960707"/>
                  </a:ext>
                </a:extLst>
              </a:tr>
              <a:tr h="624716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937159"/>
                  </a:ext>
                </a:extLst>
              </a:tr>
              <a:tr h="707552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হাস্নাহেনা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সাদা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410456"/>
                  </a:ext>
                </a:extLst>
              </a:tr>
              <a:tr h="919172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পলাশ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845803"/>
                  </a:ext>
                </a:extLst>
              </a:tr>
              <a:tr h="696599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টগর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সাদা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577856"/>
                  </a:ext>
                </a:extLst>
              </a:tr>
              <a:tr h="611557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কাশফুল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সাদা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91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9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291" y="3131129"/>
            <a:ext cx="7495310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ফুলের </a:t>
            </a:r>
            <a:r>
              <a:rPr lang="bn-IN" sz="600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লিখ।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526472"/>
            <a:ext cx="3297382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96983"/>
            <a:ext cx="10751127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5" y="374073"/>
            <a:ext cx="6040581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114" y="2094490"/>
            <a:ext cx="9211262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নাছ্রিন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মইয়ারচর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সদর,সিলেট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2" y="633028"/>
            <a:ext cx="385156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171665"/>
            <a:ext cx="9421092" cy="41549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6600" smtClean="0">
                <a:latin typeface="NikoshBAN" panose="02000000000000000000" pitchFamily="2" charset="0"/>
                <a:cs typeface="NikoshBAN" panose="02000000000000000000" pitchFamily="2" charset="0"/>
              </a:rPr>
              <a:t>-০৪-২০২১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928" y="681357"/>
            <a:ext cx="3616036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6" y="2676413"/>
            <a:ext cx="11845637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৩.২.১.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২.৬.১.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পড়াঃ১.৪.২. পাঠ্য পুস্তকের বাক্য প্রমিত উচ্চারনে পড়তে 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লেখাঃ২.৪.১. পরিচিত ফুল সম্পর্কে লিখতে পারবে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709" y="581891"/>
            <a:ext cx="101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6" y="1881621"/>
            <a:ext cx="265498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95" y="1881621"/>
            <a:ext cx="263626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05" y="1881621"/>
            <a:ext cx="2867892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6" y="4485409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61" y="4504892"/>
            <a:ext cx="24669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11" y="4478482"/>
            <a:ext cx="2867892" cy="2044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689" y="1782220"/>
            <a:ext cx="2276475" cy="2009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61" y="4504892"/>
            <a:ext cx="2219325" cy="18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355273"/>
            <a:ext cx="516774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3418" y="757719"/>
            <a:ext cx="5777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1" y="3782291"/>
            <a:ext cx="849283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পাঠ্যংশঃ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5818" y="573053"/>
            <a:ext cx="3657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2038" y="282010"/>
            <a:ext cx="803563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7" y="2223053"/>
            <a:ext cx="2276475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10" y="2223053"/>
            <a:ext cx="2943097" cy="2135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8" y="2266898"/>
            <a:ext cx="2867890" cy="184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93672"/>
            <a:ext cx="242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1010" y="4793672"/>
            <a:ext cx="342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হাস্নাহেনা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1782" y="4973782"/>
            <a:ext cx="210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647391"/>
            <a:ext cx="3199070" cy="221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76" y="1587964"/>
            <a:ext cx="3402843" cy="221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43" y="1587964"/>
            <a:ext cx="3505201" cy="2337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4182" y="4613564"/>
            <a:ext cx="286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5" y="4779818"/>
            <a:ext cx="295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3455" y="4461164"/>
            <a:ext cx="295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5127" y="4487430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8" y="1149928"/>
            <a:ext cx="6982690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ফুলের রঙ কি? </a:t>
            </a: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 ফুলের রঙ কি? </a:t>
            </a: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টগর ফুলের রঙ কি?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8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164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83</cp:revision>
  <dcterms:created xsi:type="dcterms:W3CDTF">2019-04-03T07:30:25Z</dcterms:created>
  <dcterms:modified xsi:type="dcterms:W3CDTF">2021-04-12T06:00:39Z</dcterms:modified>
</cp:coreProperties>
</file>