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59" r:id="rId4"/>
    <p:sldId id="256" r:id="rId5"/>
    <p:sldId id="257" r:id="rId6"/>
    <p:sldId id="270" r:id="rId7"/>
    <p:sldId id="261" r:id="rId8"/>
    <p:sldId id="272" r:id="rId9"/>
    <p:sldId id="275" r:id="rId10"/>
    <p:sldId id="274" r:id="rId11"/>
    <p:sldId id="273" r:id="rId12"/>
    <p:sldId id="263" r:id="rId13"/>
    <p:sldId id="264" r:id="rId14"/>
    <p:sldId id="265" r:id="rId15"/>
    <p:sldId id="269" r:id="rId16"/>
    <p:sldId id="266" r:id="rId17"/>
    <p:sldId id="267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3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6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7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6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6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6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5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9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2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2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A79FF-D166-467A-AAC8-5EAC7A6933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1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0559" y="176801"/>
            <a:ext cx="509144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48" y="1365288"/>
            <a:ext cx="11349738" cy="538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31919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8" y="135082"/>
            <a:ext cx="5805055" cy="19119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2116541"/>
            <a:ext cx="5777345" cy="19393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618" y="4125377"/>
            <a:ext cx="5389418" cy="2010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618" y="2156549"/>
            <a:ext cx="5389418" cy="18992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618" y="156123"/>
            <a:ext cx="5389418" cy="19604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4126414"/>
            <a:ext cx="5785080" cy="19397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7983" y="6135676"/>
            <a:ext cx="4003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6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18" y="180109"/>
            <a:ext cx="5347855" cy="28678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273" y="3172690"/>
            <a:ext cx="5652654" cy="30341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273" y="180110"/>
            <a:ext cx="5652654" cy="28914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20" y="3172690"/>
            <a:ext cx="5347854" cy="30341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72545" y="6331527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চিড়িয়াখানা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7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6436" y="245662"/>
            <a:ext cx="658028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আদর্শ পাঠ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1" y="1483500"/>
            <a:ext cx="5209310" cy="53745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5805055" y="1219199"/>
            <a:ext cx="6136872" cy="53101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70797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601561" y="263856"/>
            <a:ext cx="8975451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নীরব পাঠ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19" y="1414198"/>
            <a:ext cx="4343599" cy="495413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5264727" y="1236192"/>
            <a:ext cx="6372400" cy="53101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68333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2152" y="465151"/>
            <a:ext cx="647152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 তৈরি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1647" y="1541667"/>
            <a:ext cx="8917985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সঙ্গে-  সাবধানের সঙ্গে রাস্তা চলব।</a:t>
            </a:r>
          </a:p>
          <a:p>
            <a:pPr algn="just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 –  আমি পরীক্ষায় প্রথম হয়েছি।</a:t>
            </a:r>
          </a:p>
          <a:p>
            <a:pPr algn="just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রাস্তা–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রাস্তা চলাচলের নিয়ম জেনে রাখা ভাল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96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2836" y="609599"/>
            <a:ext cx="21336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83527" y="2411994"/>
            <a:ext cx="4932218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অংশটুকু পড়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53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4390" y="2202873"/>
            <a:ext cx="5752738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 তৈরি করঃ</a:t>
            </a:r>
          </a:p>
          <a:p>
            <a:pPr algn="just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0776" y="940249"/>
            <a:ext cx="4776716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মূল্যায়ন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3291" y="947277"/>
            <a:ext cx="4673945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2163" y="2803786"/>
            <a:ext cx="8516203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নিরাপদে চলাচলে কি কি সর্তকতা মেনে চলতে হবে?</a:t>
            </a:r>
          </a:p>
        </p:txBody>
      </p:sp>
    </p:spTree>
    <p:extLst>
      <p:ext uri="{BB962C8B-B14F-4D97-AF65-F5344CB8AC3E}">
        <p14:creationId xmlns:p14="http://schemas.microsoft.com/office/powerpoint/2010/main" val="72874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4849" y="512618"/>
            <a:ext cx="340821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45" y="1648692"/>
            <a:ext cx="10255827" cy="461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35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401" y="1980615"/>
            <a:ext cx="8913764" cy="23083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দিপ্তী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শিক্ষক</a:t>
            </a:r>
          </a:p>
          <a:p>
            <a:pPr algn="ctr"/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সরঃ </a:t>
            </a: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প্রাঃ বিদ্যালয়</a:t>
            </a:r>
          </a:p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r>
              <a:rPr lang="en-US" sz="360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2893" y="345778"/>
            <a:ext cx="772227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</p:txBody>
      </p:sp>
    </p:spTree>
    <p:extLst>
      <p:ext uri="{BB962C8B-B14F-4D97-AF65-F5344CB8AC3E}">
        <p14:creationId xmlns:p14="http://schemas.microsoft.com/office/powerpoint/2010/main" val="222940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866" y="1775691"/>
            <a:ext cx="10579100" cy="415498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নিরাপদে পথচলা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(বার্ষিক পরিক্ষা-----------গাড়ি কেন থামল মামা)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9667" y="445654"/>
            <a:ext cx="5918079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4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674" y="895713"/>
            <a:ext cx="11013744" cy="56323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ব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র্ণ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১.১.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  ব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র্ণ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সহযোগে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শব্দযুক্ত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১.১.১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স্প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২যুক্তবণ দিয়ে গঠিত শব্দযুক্ত বাক্য স্পষ্ঠ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১যুক্তব্যজ্ঞন স্পষ্ঠ ও শুদ্ধ উচ্চারণে পরতে পারবে।</a:t>
            </a:r>
          </a:p>
          <a:p>
            <a:pPr algn="just"/>
            <a:r>
              <a:rPr lang="bn-IN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লেখা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১যুক্তব্যজ্ঞন ভেঙ্গে লিখতে পারবে।</a:t>
            </a:r>
          </a:p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3530" y="96982"/>
            <a:ext cx="5776726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9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1458586" y="3195508"/>
            <a:ext cx="459894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আবেগ সৃ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ষ্টি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33" t="48574"/>
          <a:stretch/>
        </p:blipFill>
        <p:spPr>
          <a:xfrm rot="10800000" flipH="1" flipV="1">
            <a:off x="2729347" y="2284958"/>
            <a:ext cx="8076510" cy="36586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sp>
        <p:nvSpPr>
          <p:cNvPr id="2" name="TextBox 1"/>
          <p:cNvSpPr txBox="1"/>
          <p:nvPr/>
        </p:nvSpPr>
        <p:spPr>
          <a:xfrm>
            <a:off x="3629891" y="457200"/>
            <a:ext cx="523701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 আমরা একটি ছবি দেখি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56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164" y="581891"/>
            <a:ext cx="483523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9164" y="2978728"/>
            <a:ext cx="483523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নিরাপদে চলাচল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9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1427018" y="554183"/>
            <a:ext cx="10223964" cy="59297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sp>
        <p:nvSpPr>
          <p:cNvPr id="5" name="TextBox 4"/>
          <p:cNvSpPr txBox="1"/>
          <p:nvPr/>
        </p:nvSpPr>
        <p:spPr>
          <a:xfrm>
            <a:off x="397924" y="1186599"/>
            <a:ext cx="86284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স্থা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 </a:t>
            </a:r>
          </a:p>
        </p:txBody>
      </p:sp>
    </p:spTree>
    <p:extLst>
      <p:ext uri="{BB962C8B-B14F-4D97-AF65-F5344CB8AC3E}">
        <p14:creationId xmlns:p14="http://schemas.microsoft.com/office/powerpoint/2010/main" val="268194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434" y="291499"/>
            <a:ext cx="5694219" cy="53339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7" y="304801"/>
            <a:ext cx="5527963" cy="533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58291" y="5528332"/>
            <a:ext cx="49045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00107" y="5625498"/>
            <a:ext cx="1787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ইজাজ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52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576" y="2812473"/>
            <a:ext cx="5948497" cy="31449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575" y="38964"/>
            <a:ext cx="5948498" cy="26626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2812473"/>
            <a:ext cx="5430982" cy="31449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180109"/>
            <a:ext cx="5430982" cy="25215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56908" y="6068292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ঢাকা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75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213</Words>
  <Application>Microsoft Office PowerPoint</Application>
  <PresentationFormat>Widescreen</PresentationFormat>
  <Paragraphs>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School</dc:creator>
  <cp:lastModifiedBy>User</cp:lastModifiedBy>
  <cp:revision>99</cp:revision>
  <dcterms:created xsi:type="dcterms:W3CDTF">2019-04-17T03:56:05Z</dcterms:created>
  <dcterms:modified xsi:type="dcterms:W3CDTF">2021-04-12T17:41:00Z</dcterms:modified>
</cp:coreProperties>
</file>