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40" r:id="rId3"/>
    <p:sldId id="276" r:id="rId4"/>
    <p:sldId id="280" r:id="rId5"/>
    <p:sldId id="258" r:id="rId6"/>
    <p:sldId id="259" r:id="rId7"/>
    <p:sldId id="260" r:id="rId8"/>
    <p:sldId id="311" r:id="rId9"/>
    <p:sldId id="318" r:id="rId10"/>
    <p:sldId id="284" r:id="rId11"/>
    <p:sldId id="319" r:id="rId12"/>
    <p:sldId id="320" r:id="rId13"/>
    <p:sldId id="321" r:id="rId14"/>
    <p:sldId id="322" r:id="rId15"/>
    <p:sldId id="323" r:id="rId16"/>
    <p:sldId id="285" r:id="rId17"/>
    <p:sldId id="324" r:id="rId18"/>
    <p:sldId id="325" r:id="rId19"/>
    <p:sldId id="287" r:id="rId20"/>
    <p:sldId id="286" r:id="rId21"/>
    <p:sldId id="28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34B3B-BD4E-4575-B91B-863A0C11F2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A25457-A343-497D-AF6E-CBE317AFE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7B5951-CE5B-40F2-885B-C130360B5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6F4A-F9C3-47C2-B103-64BE4DBC5899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5F662C-DFD7-462A-87EE-9CFD3C011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276CA-B903-47F5-BA66-2E1457AC6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0C29-632F-4311-A9DC-AA2D523D9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9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1307E-5FC4-4E34-BC6D-E4A344BD4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5813D4-2B19-4299-BB91-DA1DD1CC23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C0165-51AD-4A8D-87BC-CF3814E6F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6F4A-F9C3-47C2-B103-64BE4DBC5899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A33B4-B613-455B-B555-A785D7A10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ED3FCE-5D01-4B1D-825D-09638DBD1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0C29-632F-4311-A9DC-AA2D523D9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654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3BE9D-3767-47B7-BA2C-E48E0757E1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43ACA1-F717-44D7-B1CE-527C563BB1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B3B4C-E4CC-43F2-BFFA-983A51BE2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6F4A-F9C3-47C2-B103-64BE4DBC5899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3A5A6-8014-459D-8950-058577AE5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4283D1-E1F1-4BB2-8028-E6D444FCD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0C29-632F-4311-A9DC-AA2D523D9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97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7AAD6-33E6-4146-B506-CD8CB3FBF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D49C6-793E-408B-BE4A-9B8EBD351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84D7AF-ADB7-4BD0-91FB-9014235EC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6F4A-F9C3-47C2-B103-64BE4DBC5899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478618-8C2F-41CB-B74B-DA1ACEE5E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FDF74-BFBA-4825-827D-60A12AF89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0C29-632F-4311-A9DC-AA2D523D9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857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DE238-C89F-4952-B3B9-FC200EA7F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BB7F32-F59C-4685-B889-E67C9679F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CACDAD-757B-41BA-A3B1-0B768BEC6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6F4A-F9C3-47C2-B103-64BE4DBC5899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BC0E8-3F91-40A8-AD54-CBFB9CE1F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93B2A-CD64-4B67-ACF2-3CDE4FFF7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0C29-632F-4311-A9DC-AA2D523D9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1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F3D17-7297-4AD1-BB6E-CBCA0A05F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43DFF-CACE-41CE-ACF9-F4D3872367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97C4AB-3E93-47BA-9E77-78B9DF26B6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89140B-BD17-4D32-84FC-7DC64FFF0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6F4A-F9C3-47C2-B103-64BE4DBC5899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522D83-5AF1-451F-B81F-15375CF32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CE4580-7172-4033-BB2A-7B0B06AC5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0C29-632F-4311-A9DC-AA2D523D9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64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56FD3-4FF0-4D4D-9B85-EB3C16E12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DD356-28BA-4623-9736-55FE394AB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90C827-F3F7-4C84-8BC0-48051E6DBF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371A20-3D64-4449-A75E-2FCC39E710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4D9B5F-9FDA-4F04-9CE7-5C7770BF7D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0A7F99-B306-4462-8109-A9CF77AD8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6F4A-F9C3-47C2-B103-64BE4DBC5899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3C14DF-5043-4897-A8C2-B1CBFE88A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D5E5D1-7248-4DF0-989D-65EE46CB7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0C29-632F-4311-A9DC-AA2D523D9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351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2D652-79EF-4EE4-82DE-514C7125B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4DA6D7-1278-421C-9297-B77C39326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6F4A-F9C3-47C2-B103-64BE4DBC5899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E66AEA-B456-4001-A4B4-D8F5CC3A5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21C11-0AE1-466C-A001-D03A90B09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0C29-632F-4311-A9DC-AA2D523D9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52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92ACC5-D03E-43B9-A068-D790E0D95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6F4A-F9C3-47C2-B103-64BE4DBC5899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2B182D-1002-4C03-85D4-48DB0AE23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80295D-1F9B-4A45-B92D-A1FEB800D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0C29-632F-4311-A9DC-AA2D523D9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077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26A04-FCBF-44E1-852E-C0E759218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E746D-7B98-4E2E-8D97-2D14A3E7D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BE2542-EC01-4D4A-B0BC-4AFBE05EBE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9355F1-67BD-41E9-AB9C-E0397C290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6F4A-F9C3-47C2-B103-64BE4DBC5899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6D62D5-BC1A-4967-B6C2-E8C59CA21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E8DEEB-80B8-4C09-B931-FF725EE8D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0C29-632F-4311-A9DC-AA2D523D9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830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82D77-3F66-4F3E-8E5A-01952EA3C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1C9CE8-7D2A-4F0D-94B6-8D1E3CBE8E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A60D85-5BA4-41B5-AD85-08C5A5810E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7D5C30-AB8F-4F27-9A17-056C080A4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6F4A-F9C3-47C2-B103-64BE4DBC5899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082BDA-D724-4A2F-9B24-EC2497416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F3F2EF-CC2D-4843-ACC0-80A53CB0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0C29-632F-4311-A9DC-AA2D523D9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8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25BA87-C556-455C-B066-1E2420640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1EF2D-2693-48C0-AB8C-1A5843307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2B8E0C-783F-4D5C-AAF7-60BE5BF9AE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76F4A-F9C3-47C2-B103-64BE4DBC5899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804B2-0C44-44A0-903C-7189E79121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764AF-D191-4B06-9A79-2AC48789DA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60C29-632F-4311-A9DC-AA2D523D9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849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922D98-7AE2-4D05-8D46-F5AA37E30F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F55820-F908-4FD6-8F8D-7532A747D105}"/>
              </a:ext>
            </a:extLst>
          </p:cNvPr>
          <p:cNvSpPr/>
          <p:nvPr/>
        </p:nvSpPr>
        <p:spPr>
          <a:xfrm>
            <a:off x="145915" y="136188"/>
            <a:ext cx="11896927" cy="657589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7A12986-9173-4882-A3F7-8573AD57C3B2}"/>
              </a:ext>
            </a:extLst>
          </p:cNvPr>
          <p:cNvSpPr/>
          <p:nvPr/>
        </p:nvSpPr>
        <p:spPr>
          <a:xfrm>
            <a:off x="274320" y="203200"/>
            <a:ext cx="11669082" cy="640901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8447CC-5352-4C8A-AE70-C59C0503F3B3}"/>
              </a:ext>
            </a:extLst>
          </p:cNvPr>
          <p:cNvSpPr txBox="1"/>
          <p:nvPr/>
        </p:nvSpPr>
        <p:spPr>
          <a:xfrm>
            <a:off x="5741296" y="145914"/>
            <a:ext cx="49562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1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162400-CC4B-4136-8D6E-89C5DE3866C5}"/>
              </a:ext>
            </a:extLst>
          </p:cNvPr>
          <p:cNvSpPr txBox="1"/>
          <p:nvPr/>
        </p:nvSpPr>
        <p:spPr>
          <a:xfrm>
            <a:off x="7610092" y="1557818"/>
            <a:ext cx="49562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1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5" grpId="1" animBg="1"/>
      <p:bldP spid="6" grpId="0"/>
      <p:bldP spid="6" grpId="1"/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922D98-7AE2-4D05-8D46-F5AA37E30F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F55820-F908-4FD6-8F8D-7532A747D105}"/>
              </a:ext>
            </a:extLst>
          </p:cNvPr>
          <p:cNvSpPr/>
          <p:nvPr/>
        </p:nvSpPr>
        <p:spPr>
          <a:xfrm>
            <a:off x="145915" y="136188"/>
            <a:ext cx="11896927" cy="657589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0CAE267-B1AE-4593-B2D2-068C64FE2393}"/>
              </a:ext>
            </a:extLst>
          </p:cNvPr>
          <p:cNvSpPr/>
          <p:nvPr/>
        </p:nvSpPr>
        <p:spPr>
          <a:xfrm>
            <a:off x="2538919" y="267511"/>
            <a:ext cx="7733488" cy="1279186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BE622CD-03A4-4A6B-A1F3-E11A66B11C5B}"/>
              </a:ext>
            </a:extLst>
          </p:cNvPr>
          <p:cNvSpPr/>
          <p:nvPr/>
        </p:nvSpPr>
        <p:spPr>
          <a:xfrm>
            <a:off x="496110" y="1828800"/>
            <a:ext cx="5236724" cy="4601182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430A9C4-5D30-4DEE-B021-E098558C40B7}"/>
              </a:ext>
            </a:extLst>
          </p:cNvPr>
          <p:cNvSpPr/>
          <p:nvPr/>
        </p:nvSpPr>
        <p:spPr>
          <a:xfrm>
            <a:off x="6459167" y="1682886"/>
            <a:ext cx="5009743" cy="4601182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স্থাপত্য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নির্মাণের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69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4" grpId="1" animBg="1"/>
      <p:bldP spid="5" grpId="0" animBg="1"/>
      <p:bldP spid="5" grpId="1" animBg="1"/>
      <p:bldP spid="9" grpId="0" animBg="1"/>
      <p:bldP spid="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922D98-7AE2-4D05-8D46-F5AA37E30F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F55820-F908-4FD6-8F8D-7532A747D105}"/>
              </a:ext>
            </a:extLst>
          </p:cNvPr>
          <p:cNvSpPr/>
          <p:nvPr/>
        </p:nvSpPr>
        <p:spPr>
          <a:xfrm>
            <a:off x="145915" y="136188"/>
            <a:ext cx="11896927" cy="657589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8D720DC-3B47-41C9-BBF2-8BFB0BBCC84D}"/>
              </a:ext>
            </a:extLst>
          </p:cNvPr>
          <p:cNvSpPr/>
          <p:nvPr/>
        </p:nvSpPr>
        <p:spPr>
          <a:xfrm>
            <a:off x="2397967" y="192269"/>
            <a:ext cx="5847118" cy="83975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স্থাপত্য ও চিত্রকলা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5834468-1E01-4B8F-89B0-861DACA03512}"/>
              </a:ext>
            </a:extLst>
          </p:cNvPr>
          <p:cNvSpPr/>
          <p:nvPr/>
        </p:nvSpPr>
        <p:spPr>
          <a:xfrm>
            <a:off x="262647" y="1218538"/>
            <a:ext cx="5794311" cy="435193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F2B5EF8-D357-4A08-8790-FC016D63105E}"/>
              </a:ext>
            </a:extLst>
          </p:cNvPr>
          <p:cNvSpPr/>
          <p:nvPr/>
        </p:nvSpPr>
        <p:spPr>
          <a:xfrm>
            <a:off x="6288833" y="1218539"/>
            <a:ext cx="5551714" cy="530351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সুলতান জালালউদ্দিনের শাসনামলে ১৪১৮-১৪২৩ সালের মধ্যে পান্ডুয়ায় এক লাখি মসজিদ নির্মিত হয়। আসলে এটি একটি কবর।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A7612DE-1D27-4A21-80CE-E99842F55B33}"/>
              </a:ext>
            </a:extLst>
          </p:cNvPr>
          <p:cNvSpPr/>
          <p:nvPr/>
        </p:nvSpPr>
        <p:spPr>
          <a:xfrm>
            <a:off x="457332" y="5663632"/>
            <a:ext cx="5719666" cy="85841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এক লাখি মসজিদ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98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922D98-7AE2-4D05-8D46-F5AA37E30F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F55820-F908-4FD6-8F8D-7532A747D105}"/>
              </a:ext>
            </a:extLst>
          </p:cNvPr>
          <p:cNvSpPr/>
          <p:nvPr/>
        </p:nvSpPr>
        <p:spPr>
          <a:xfrm>
            <a:off x="145915" y="136188"/>
            <a:ext cx="11896927" cy="657589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8D720DC-3B47-41C9-BBF2-8BFB0BBCC84D}"/>
              </a:ext>
            </a:extLst>
          </p:cNvPr>
          <p:cNvSpPr/>
          <p:nvPr/>
        </p:nvSpPr>
        <p:spPr>
          <a:xfrm>
            <a:off x="2397967" y="192269"/>
            <a:ext cx="5847118" cy="83975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স্থাপত্য ও চিত্রকলা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5834468-1E01-4B8F-89B0-861DACA03512}"/>
              </a:ext>
            </a:extLst>
          </p:cNvPr>
          <p:cNvSpPr/>
          <p:nvPr/>
        </p:nvSpPr>
        <p:spPr>
          <a:xfrm>
            <a:off x="262647" y="1218538"/>
            <a:ext cx="5794311" cy="435193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F2B5EF8-D357-4A08-8790-FC016D63105E}"/>
              </a:ext>
            </a:extLst>
          </p:cNvPr>
          <p:cNvSpPr/>
          <p:nvPr/>
        </p:nvSpPr>
        <p:spPr>
          <a:xfrm>
            <a:off x="6288833" y="1218539"/>
            <a:ext cx="5551714" cy="530351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বড় সোনা মসজিদের আরেক নাম বারো দুয়ারি মসজিদ। হুসেন শাহ এই মসজিদ গৌড়ে নির্মাণ করেন।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A7612DE-1D27-4A21-80CE-E99842F55B33}"/>
              </a:ext>
            </a:extLst>
          </p:cNvPr>
          <p:cNvSpPr/>
          <p:nvPr/>
        </p:nvSpPr>
        <p:spPr>
          <a:xfrm>
            <a:off x="457332" y="5663632"/>
            <a:ext cx="5719666" cy="85841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বড় সোনা মসজিদ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34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922D98-7AE2-4D05-8D46-F5AA37E30F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F55820-F908-4FD6-8F8D-7532A747D105}"/>
              </a:ext>
            </a:extLst>
          </p:cNvPr>
          <p:cNvSpPr/>
          <p:nvPr/>
        </p:nvSpPr>
        <p:spPr>
          <a:xfrm>
            <a:off x="145915" y="136188"/>
            <a:ext cx="11896927" cy="657589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8D720DC-3B47-41C9-BBF2-8BFB0BBCC84D}"/>
              </a:ext>
            </a:extLst>
          </p:cNvPr>
          <p:cNvSpPr/>
          <p:nvPr/>
        </p:nvSpPr>
        <p:spPr>
          <a:xfrm>
            <a:off x="2397967" y="192269"/>
            <a:ext cx="5847118" cy="83975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স্থাপত্য ও চিত্রকলা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5834468-1E01-4B8F-89B0-861DACA03512}"/>
              </a:ext>
            </a:extLst>
          </p:cNvPr>
          <p:cNvSpPr/>
          <p:nvPr/>
        </p:nvSpPr>
        <p:spPr>
          <a:xfrm>
            <a:off x="262647" y="1218538"/>
            <a:ext cx="5794311" cy="435193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F2B5EF8-D357-4A08-8790-FC016D63105E}"/>
              </a:ext>
            </a:extLst>
          </p:cNvPr>
          <p:cNvSpPr/>
          <p:nvPr/>
        </p:nvSpPr>
        <p:spPr>
          <a:xfrm>
            <a:off x="6288833" y="1218539"/>
            <a:ext cx="5551714" cy="530351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ছোট সোনা মসজিদ গৌড়ের ফিরোজাবাদে অবস্থিত । এটি হোসেন শাহের আমলে নির্মিত হয়।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A7612DE-1D27-4A21-80CE-E99842F55B33}"/>
              </a:ext>
            </a:extLst>
          </p:cNvPr>
          <p:cNvSpPr/>
          <p:nvPr/>
        </p:nvSpPr>
        <p:spPr>
          <a:xfrm>
            <a:off x="457332" y="5663632"/>
            <a:ext cx="5719666" cy="85841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ছোট সোনা মসজিদ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38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922D98-7AE2-4D05-8D46-F5AA37E30F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F55820-F908-4FD6-8F8D-7532A747D105}"/>
              </a:ext>
            </a:extLst>
          </p:cNvPr>
          <p:cNvSpPr/>
          <p:nvPr/>
        </p:nvSpPr>
        <p:spPr>
          <a:xfrm>
            <a:off x="145915" y="136188"/>
            <a:ext cx="11896927" cy="657589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8D720DC-3B47-41C9-BBF2-8BFB0BBCC84D}"/>
              </a:ext>
            </a:extLst>
          </p:cNvPr>
          <p:cNvSpPr/>
          <p:nvPr/>
        </p:nvSpPr>
        <p:spPr>
          <a:xfrm>
            <a:off x="2397967" y="192269"/>
            <a:ext cx="5847118" cy="83975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স্থাপত্য ও চিত্রকলা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5834468-1E01-4B8F-89B0-861DACA03512}"/>
              </a:ext>
            </a:extLst>
          </p:cNvPr>
          <p:cNvSpPr/>
          <p:nvPr/>
        </p:nvSpPr>
        <p:spPr>
          <a:xfrm>
            <a:off x="262647" y="1218538"/>
            <a:ext cx="5794311" cy="435193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F2B5EF8-D357-4A08-8790-FC016D63105E}"/>
              </a:ext>
            </a:extLst>
          </p:cNvPr>
          <p:cNvSpPr/>
          <p:nvPr/>
        </p:nvSpPr>
        <p:spPr>
          <a:xfrm>
            <a:off x="6288833" y="1218539"/>
            <a:ext cx="5551714" cy="530351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বাগেরহাট জেলায় খান জাহান আলির সমাধি নির্মিত হয়েছে। তিনি সুলতান নাসির উদ্দিন ইলিয়াসের সমসাময়িক ছিলেন।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A7612DE-1D27-4A21-80CE-E99842F55B33}"/>
              </a:ext>
            </a:extLst>
          </p:cNvPr>
          <p:cNvSpPr/>
          <p:nvPr/>
        </p:nvSpPr>
        <p:spPr>
          <a:xfrm>
            <a:off x="262647" y="5663632"/>
            <a:ext cx="5214422" cy="85841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খান জাহান আলীর সমাধি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89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922D98-7AE2-4D05-8D46-F5AA37E30F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F55820-F908-4FD6-8F8D-7532A747D105}"/>
              </a:ext>
            </a:extLst>
          </p:cNvPr>
          <p:cNvSpPr/>
          <p:nvPr/>
        </p:nvSpPr>
        <p:spPr>
          <a:xfrm>
            <a:off x="145915" y="136188"/>
            <a:ext cx="11896927" cy="657589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8D720DC-3B47-41C9-BBF2-8BFB0BBCC84D}"/>
              </a:ext>
            </a:extLst>
          </p:cNvPr>
          <p:cNvSpPr/>
          <p:nvPr/>
        </p:nvSpPr>
        <p:spPr>
          <a:xfrm>
            <a:off x="2397967" y="192269"/>
            <a:ext cx="5847118" cy="83975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স্থাপত্য ও চিত্রকলা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5834468-1E01-4B8F-89B0-861DACA03512}"/>
              </a:ext>
            </a:extLst>
          </p:cNvPr>
          <p:cNvSpPr/>
          <p:nvPr/>
        </p:nvSpPr>
        <p:spPr>
          <a:xfrm>
            <a:off x="262647" y="1218538"/>
            <a:ext cx="5794311" cy="435193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F2B5EF8-D357-4A08-8790-FC016D63105E}"/>
              </a:ext>
            </a:extLst>
          </p:cNvPr>
          <p:cNvSpPr/>
          <p:nvPr/>
        </p:nvSpPr>
        <p:spPr>
          <a:xfrm>
            <a:off x="6288833" y="1218539"/>
            <a:ext cx="5551714" cy="530351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বাগেরহাট জেলায় ষাট গম্বুজ মসজিদ নির্মিত হয়েছে। উলুগ খান জাহান এ মসজিদ নির্মাণ করেন।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A7612DE-1D27-4A21-80CE-E99842F55B33}"/>
              </a:ext>
            </a:extLst>
          </p:cNvPr>
          <p:cNvSpPr/>
          <p:nvPr/>
        </p:nvSpPr>
        <p:spPr>
          <a:xfrm>
            <a:off x="457332" y="5663632"/>
            <a:ext cx="5719666" cy="85841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ষাট গম্বুজ মসজিদ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77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922D98-7AE2-4D05-8D46-F5AA37E30F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F55820-F908-4FD6-8F8D-7532A747D105}"/>
              </a:ext>
            </a:extLst>
          </p:cNvPr>
          <p:cNvSpPr/>
          <p:nvPr/>
        </p:nvSpPr>
        <p:spPr>
          <a:xfrm>
            <a:off x="145915" y="136188"/>
            <a:ext cx="11896927" cy="657589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0CAE267-B1AE-4593-B2D2-068C64FE2393}"/>
              </a:ext>
            </a:extLst>
          </p:cNvPr>
          <p:cNvSpPr/>
          <p:nvPr/>
        </p:nvSpPr>
        <p:spPr>
          <a:xfrm>
            <a:off x="1990279" y="257786"/>
            <a:ext cx="7733488" cy="127918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BE622CD-03A4-4A6B-A1F3-E11A66B11C5B}"/>
              </a:ext>
            </a:extLst>
          </p:cNvPr>
          <p:cNvSpPr/>
          <p:nvPr/>
        </p:nvSpPr>
        <p:spPr>
          <a:xfrm>
            <a:off x="496110" y="1828800"/>
            <a:ext cx="5236724" cy="4601182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430A9C4-5D30-4DEE-B021-E098558C40B7}"/>
              </a:ext>
            </a:extLst>
          </p:cNvPr>
          <p:cNvSpPr/>
          <p:nvPr/>
        </p:nvSpPr>
        <p:spPr>
          <a:xfrm>
            <a:off x="6459167" y="1682886"/>
            <a:ext cx="5009743" cy="460118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ষাট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গম্বুজ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মসজিদের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নির্মাণ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65204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4" grpId="1" animBg="1"/>
      <p:bldP spid="5" grpId="0" animBg="1"/>
      <p:bldP spid="5" grpId="1" animBg="1"/>
      <p:bldP spid="9" grpId="0" animBg="1"/>
      <p:bldP spid="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922D98-7AE2-4D05-8D46-F5AA37E30F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F55820-F908-4FD6-8F8D-7532A747D105}"/>
              </a:ext>
            </a:extLst>
          </p:cNvPr>
          <p:cNvSpPr/>
          <p:nvPr/>
        </p:nvSpPr>
        <p:spPr>
          <a:xfrm>
            <a:off x="145915" y="136188"/>
            <a:ext cx="11896927" cy="657589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8D720DC-3B47-41C9-BBF2-8BFB0BBCC84D}"/>
              </a:ext>
            </a:extLst>
          </p:cNvPr>
          <p:cNvSpPr/>
          <p:nvPr/>
        </p:nvSpPr>
        <p:spPr>
          <a:xfrm>
            <a:off x="2397967" y="192269"/>
            <a:ext cx="5847118" cy="83975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স্থাপত্য ও চিত্রকলা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5834468-1E01-4B8F-89B0-861DACA03512}"/>
              </a:ext>
            </a:extLst>
          </p:cNvPr>
          <p:cNvSpPr/>
          <p:nvPr/>
        </p:nvSpPr>
        <p:spPr>
          <a:xfrm>
            <a:off x="262647" y="1218538"/>
            <a:ext cx="5794311" cy="435193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F2B5EF8-D357-4A08-8790-FC016D63105E}"/>
              </a:ext>
            </a:extLst>
          </p:cNvPr>
          <p:cNvSpPr/>
          <p:nvPr/>
        </p:nvSpPr>
        <p:spPr>
          <a:xfrm>
            <a:off x="6288833" y="1218539"/>
            <a:ext cx="5551714" cy="530351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কদম রসূল গৌড়ে ১৫৩১ সালে নসরত শাহ এটি নির্মাণ করেন।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A7612DE-1D27-4A21-80CE-E99842F55B33}"/>
              </a:ext>
            </a:extLst>
          </p:cNvPr>
          <p:cNvSpPr/>
          <p:nvPr/>
        </p:nvSpPr>
        <p:spPr>
          <a:xfrm>
            <a:off x="457332" y="5663632"/>
            <a:ext cx="5719666" cy="85841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কদম রসূল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6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922D98-7AE2-4D05-8D46-F5AA37E30F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F55820-F908-4FD6-8F8D-7532A747D105}"/>
              </a:ext>
            </a:extLst>
          </p:cNvPr>
          <p:cNvSpPr/>
          <p:nvPr/>
        </p:nvSpPr>
        <p:spPr>
          <a:xfrm>
            <a:off x="145915" y="136188"/>
            <a:ext cx="11896927" cy="657589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8D720DC-3B47-41C9-BBF2-8BFB0BBCC84D}"/>
              </a:ext>
            </a:extLst>
          </p:cNvPr>
          <p:cNvSpPr/>
          <p:nvPr/>
        </p:nvSpPr>
        <p:spPr>
          <a:xfrm>
            <a:off x="2397967" y="192269"/>
            <a:ext cx="5847118" cy="83975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স্থাপত্য ও চিত্রকলা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5834468-1E01-4B8F-89B0-861DACA03512}"/>
              </a:ext>
            </a:extLst>
          </p:cNvPr>
          <p:cNvSpPr/>
          <p:nvPr/>
        </p:nvSpPr>
        <p:spPr>
          <a:xfrm>
            <a:off x="262647" y="1218538"/>
            <a:ext cx="5794311" cy="435193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F2B5EF8-D357-4A08-8790-FC016D63105E}"/>
              </a:ext>
            </a:extLst>
          </p:cNvPr>
          <p:cNvSpPr/>
          <p:nvPr/>
        </p:nvSpPr>
        <p:spPr>
          <a:xfrm>
            <a:off x="6288833" y="1218539"/>
            <a:ext cx="5551714" cy="530351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ঢাকার রামপালে বাবা আদমের মসজিদ ১৪৮৩ সালে মালিক কাফুর ফতেহ শাহের রাজত্বকালে নির্মিত হয়।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A7612DE-1D27-4A21-80CE-E99842F55B33}"/>
              </a:ext>
            </a:extLst>
          </p:cNvPr>
          <p:cNvSpPr/>
          <p:nvPr/>
        </p:nvSpPr>
        <p:spPr>
          <a:xfrm>
            <a:off x="457332" y="5663632"/>
            <a:ext cx="5262334" cy="85841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বাবা আদমের  মসজিদ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14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922D98-7AE2-4D05-8D46-F5AA37E30F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F55820-F908-4FD6-8F8D-7532A747D105}"/>
              </a:ext>
            </a:extLst>
          </p:cNvPr>
          <p:cNvSpPr/>
          <p:nvPr/>
        </p:nvSpPr>
        <p:spPr>
          <a:xfrm>
            <a:off x="145915" y="136188"/>
            <a:ext cx="11896927" cy="657589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0CAE267-B1AE-4593-B2D2-068C64FE2393}"/>
              </a:ext>
            </a:extLst>
          </p:cNvPr>
          <p:cNvSpPr/>
          <p:nvPr/>
        </p:nvSpPr>
        <p:spPr>
          <a:xfrm>
            <a:off x="2538919" y="267511"/>
            <a:ext cx="7733488" cy="127918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BE622CD-03A4-4A6B-A1F3-E11A66B11C5B}"/>
              </a:ext>
            </a:extLst>
          </p:cNvPr>
          <p:cNvSpPr/>
          <p:nvPr/>
        </p:nvSpPr>
        <p:spPr>
          <a:xfrm>
            <a:off x="271582" y="1828800"/>
            <a:ext cx="3992508" cy="4601182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430A9C4-5D30-4DEE-B021-E098558C40B7}"/>
              </a:ext>
            </a:extLst>
          </p:cNvPr>
          <p:cNvSpPr/>
          <p:nvPr/>
        </p:nvSpPr>
        <p:spPr>
          <a:xfrm>
            <a:off x="4410005" y="1678019"/>
            <a:ext cx="7529076" cy="4912469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গিয়াস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আজম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শাহ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ছিলেন?</a:t>
            </a:r>
          </a:p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লাখি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মসজিদ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নির্মাণ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বাবা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আদমের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মসজিদ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286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4" grpId="1" animBg="1"/>
      <p:bldP spid="5" grpId="0" animBg="1"/>
      <p:bldP spid="5" grpId="1" animBg="1"/>
      <p:bldP spid="9" grpId="0" animBg="1"/>
      <p:bldP spid="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922D98-7AE2-4D05-8D46-F5AA37E30F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F55820-F908-4FD6-8F8D-7532A747D105}"/>
              </a:ext>
            </a:extLst>
          </p:cNvPr>
          <p:cNvSpPr/>
          <p:nvPr/>
        </p:nvSpPr>
        <p:spPr>
          <a:xfrm>
            <a:off x="145915" y="136188"/>
            <a:ext cx="11896927" cy="657589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FA731A-69BF-4ED0-A354-813CB2115EE1}"/>
              </a:ext>
            </a:extLst>
          </p:cNvPr>
          <p:cNvSpPr/>
          <p:nvPr/>
        </p:nvSpPr>
        <p:spPr>
          <a:xfrm>
            <a:off x="6543863" y="1939519"/>
            <a:ext cx="5486400" cy="469496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মোঃ মহব্বত আলী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ছাতক সিমেন্ট ফ্যাক্টরী উচ্চ বিদ্যালয়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ছাতক, সুনামগঞ্জ।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01912479533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mahabbat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b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yahoo.com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dirty="0">
              <a:latin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094A12-A375-4A8E-B214-4C0791314BF3}"/>
              </a:ext>
            </a:extLst>
          </p:cNvPr>
          <p:cNvSpPr/>
          <p:nvPr/>
        </p:nvSpPr>
        <p:spPr>
          <a:xfrm>
            <a:off x="174167" y="1959839"/>
            <a:ext cx="5797425" cy="465432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627091-D884-45EF-A7B2-D746C718FA8F}"/>
              </a:ext>
            </a:extLst>
          </p:cNvPr>
          <p:cNvSpPr/>
          <p:nvPr/>
        </p:nvSpPr>
        <p:spPr>
          <a:xfrm>
            <a:off x="914403" y="203200"/>
            <a:ext cx="9431693" cy="166084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20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1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35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922D98-7AE2-4D05-8D46-F5AA37E30F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F55820-F908-4FD6-8F8D-7532A747D105}"/>
              </a:ext>
            </a:extLst>
          </p:cNvPr>
          <p:cNvSpPr/>
          <p:nvPr/>
        </p:nvSpPr>
        <p:spPr>
          <a:xfrm>
            <a:off x="145915" y="136188"/>
            <a:ext cx="11896927" cy="657589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0CAE267-B1AE-4593-B2D2-068C64FE2393}"/>
              </a:ext>
            </a:extLst>
          </p:cNvPr>
          <p:cNvSpPr/>
          <p:nvPr/>
        </p:nvSpPr>
        <p:spPr>
          <a:xfrm>
            <a:off x="2538919" y="267511"/>
            <a:ext cx="7733488" cy="1279186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BE622CD-03A4-4A6B-A1F3-E11A66B11C5B}"/>
              </a:ext>
            </a:extLst>
          </p:cNvPr>
          <p:cNvSpPr/>
          <p:nvPr/>
        </p:nvSpPr>
        <p:spPr>
          <a:xfrm>
            <a:off x="496110" y="1828800"/>
            <a:ext cx="5236724" cy="4601182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430A9C4-5D30-4DEE-B021-E098558C40B7}"/>
              </a:ext>
            </a:extLst>
          </p:cNvPr>
          <p:cNvSpPr/>
          <p:nvPr/>
        </p:nvSpPr>
        <p:spPr>
          <a:xfrm>
            <a:off x="6214651" y="1678020"/>
            <a:ext cx="5590161" cy="4601182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মধ্যযুগের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স্থাপত্যগুলির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নির্মাণকারীর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3189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4" grpId="1" animBg="1"/>
      <p:bldP spid="5" grpId="0" animBg="1"/>
      <p:bldP spid="5" grpId="1" animBg="1"/>
      <p:bldP spid="9" grpId="0" animBg="1"/>
      <p:bldP spid="9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922D98-7AE2-4D05-8D46-F5AA37E30F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F55820-F908-4FD6-8F8D-7532A747D105}"/>
              </a:ext>
            </a:extLst>
          </p:cNvPr>
          <p:cNvSpPr/>
          <p:nvPr/>
        </p:nvSpPr>
        <p:spPr>
          <a:xfrm>
            <a:off x="145915" y="136188"/>
            <a:ext cx="11896927" cy="657589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7A12986-9173-4882-A3F7-8573AD57C3B2}"/>
              </a:ext>
            </a:extLst>
          </p:cNvPr>
          <p:cNvSpPr/>
          <p:nvPr/>
        </p:nvSpPr>
        <p:spPr>
          <a:xfrm>
            <a:off x="244487" y="203200"/>
            <a:ext cx="11703673" cy="644965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8447CC-5352-4C8A-AE70-C59C0503F3B3}"/>
              </a:ext>
            </a:extLst>
          </p:cNvPr>
          <p:cNvSpPr txBox="1"/>
          <p:nvPr/>
        </p:nvSpPr>
        <p:spPr>
          <a:xfrm rot="19979964">
            <a:off x="364790" y="442602"/>
            <a:ext cx="49562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1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162400-CC4B-4136-8D6E-89C5DE3866C5}"/>
              </a:ext>
            </a:extLst>
          </p:cNvPr>
          <p:cNvSpPr txBox="1"/>
          <p:nvPr/>
        </p:nvSpPr>
        <p:spPr>
          <a:xfrm rot="20102582">
            <a:off x="7929670" y="4223425"/>
            <a:ext cx="49562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51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5" grpId="1" animBg="1"/>
      <p:bldP spid="6" grpId="0"/>
      <p:bldP spid="6" grpId="1"/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922D98-7AE2-4D05-8D46-F5AA37E30F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F55820-F908-4FD6-8F8D-7532A747D105}"/>
              </a:ext>
            </a:extLst>
          </p:cNvPr>
          <p:cNvSpPr/>
          <p:nvPr/>
        </p:nvSpPr>
        <p:spPr>
          <a:xfrm>
            <a:off x="145915" y="136188"/>
            <a:ext cx="11896927" cy="657589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FA731A-69BF-4ED0-A354-813CB2115EE1}"/>
              </a:ext>
            </a:extLst>
          </p:cNvPr>
          <p:cNvSpPr/>
          <p:nvPr/>
        </p:nvSpPr>
        <p:spPr>
          <a:xfrm>
            <a:off x="5265515" y="1743401"/>
            <a:ext cx="6777327" cy="488613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6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ইতিহাস ও বিশ্বসভ্যতা</a:t>
            </a:r>
          </a:p>
          <a:p>
            <a:r>
              <a:rPr lang="bn-IN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bn-IN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স্থাপত্য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চিত্রকলা</a:t>
            </a:r>
            <a:endParaRPr lang="bn-IN" sz="4800" dirty="0">
              <a:latin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094A12-A375-4A8E-B214-4C0791314BF3}"/>
              </a:ext>
            </a:extLst>
          </p:cNvPr>
          <p:cNvSpPr/>
          <p:nvPr/>
        </p:nvSpPr>
        <p:spPr>
          <a:xfrm>
            <a:off x="427086" y="1743402"/>
            <a:ext cx="4213008" cy="488613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627091-D884-45EF-A7B2-D746C718FA8F}"/>
              </a:ext>
            </a:extLst>
          </p:cNvPr>
          <p:cNvSpPr/>
          <p:nvPr/>
        </p:nvSpPr>
        <p:spPr>
          <a:xfrm>
            <a:off x="914403" y="182880"/>
            <a:ext cx="9431693" cy="147796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2000" dirty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1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20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1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62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922D98-7AE2-4D05-8D46-F5AA37E30F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F55820-F908-4FD6-8F8D-7532A747D105}"/>
              </a:ext>
            </a:extLst>
          </p:cNvPr>
          <p:cNvSpPr/>
          <p:nvPr/>
        </p:nvSpPr>
        <p:spPr>
          <a:xfrm>
            <a:off x="145915" y="136188"/>
            <a:ext cx="11896927" cy="657589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FA731A-69BF-4ED0-A354-813CB2115EE1}"/>
              </a:ext>
            </a:extLst>
          </p:cNvPr>
          <p:cNvSpPr/>
          <p:nvPr/>
        </p:nvSpPr>
        <p:spPr>
          <a:xfrm>
            <a:off x="6556442" y="1485282"/>
            <a:ext cx="5486400" cy="4309023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dirty="0">
              <a:latin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094A12-A375-4A8E-B214-4C0791314BF3}"/>
              </a:ext>
            </a:extLst>
          </p:cNvPr>
          <p:cNvSpPr/>
          <p:nvPr/>
        </p:nvSpPr>
        <p:spPr>
          <a:xfrm>
            <a:off x="373219" y="1477474"/>
            <a:ext cx="5722781" cy="431683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627091-D884-45EF-A7B2-D746C718FA8F}"/>
              </a:ext>
            </a:extLst>
          </p:cNvPr>
          <p:cNvSpPr/>
          <p:nvPr/>
        </p:nvSpPr>
        <p:spPr>
          <a:xfrm>
            <a:off x="992224" y="262647"/>
            <a:ext cx="9431693" cy="110895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লক্ষ্য কর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8377762-321C-45FB-8036-70C7A8885CD0}"/>
              </a:ext>
            </a:extLst>
          </p:cNvPr>
          <p:cNvSpPr/>
          <p:nvPr/>
        </p:nvSpPr>
        <p:spPr>
          <a:xfrm>
            <a:off x="992223" y="5878284"/>
            <a:ext cx="3897017" cy="7474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আদিনা মসজিদ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5A44FC5-C0DF-48D8-A65A-53D417B876F5}"/>
              </a:ext>
            </a:extLst>
          </p:cNvPr>
          <p:cNvSpPr/>
          <p:nvPr/>
        </p:nvSpPr>
        <p:spPr>
          <a:xfrm>
            <a:off x="7184375" y="5879475"/>
            <a:ext cx="4712156" cy="7474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আজম শাহের সমাধি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99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922D98-7AE2-4D05-8D46-F5AA37E30F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F55820-F908-4FD6-8F8D-7532A747D105}"/>
              </a:ext>
            </a:extLst>
          </p:cNvPr>
          <p:cNvSpPr/>
          <p:nvPr/>
        </p:nvSpPr>
        <p:spPr>
          <a:xfrm>
            <a:off x="145915" y="136188"/>
            <a:ext cx="11896927" cy="657589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031C40-F64F-4E30-B7AB-9DD49C4FF4C3}"/>
              </a:ext>
            </a:extLst>
          </p:cNvPr>
          <p:cNvSpPr/>
          <p:nvPr/>
        </p:nvSpPr>
        <p:spPr>
          <a:xfrm>
            <a:off x="1439694" y="214009"/>
            <a:ext cx="7937770" cy="172179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20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1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8CEFFF0-CDAE-4129-AED4-25C45E4C22DA}"/>
              </a:ext>
            </a:extLst>
          </p:cNvPr>
          <p:cNvSpPr/>
          <p:nvPr/>
        </p:nvSpPr>
        <p:spPr>
          <a:xfrm>
            <a:off x="845182" y="2013625"/>
            <a:ext cx="5014443" cy="428017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F87C050-505D-423A-8DF3-1C61BB6368FA}"/>
              </a:ext>
            </a:extLst>
          </p:cNvPr>
          <p:cNvSpPr/>
          <p:nvPr/>
        </p:nvSpPr>
        <p:spPr>
          <a:xfrm>
            <a:off x="6764694" y="2013625"/>
            <a:ext cx="5141961" cy="456445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স্থাপত্য </a:t>
            </a:r>
          </a:p>
          <a:p>
            <a:pPr algn="ctr"/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</a:p>
          <a:p>
            <a:pPr algn="ctr"/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চিত্রকলা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64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922D98-7AE2-4D05-8D46-F5AA37E30F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F55820-F908-4FD6-8F8D-7532A747D105}"/>
              </a:ext>
            </a:extLst>
          </p:cNvPr>
          <p:cNvSpPr/>
          <p:nvPr/>
        </p:nvSpPr>
        <p:spPr>
          <a:xfrm>
            <a:off x="145915" y="136188"/>
            <a:ext cx="11896927" cy="657589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9D13B3E-9B22-4E26-873E-FCD4F70074BD}"/>
              </a:ext>
            </a:extLst>
          </p:cNvPr>
          <p:cNvSpPr/>
          <p:nvPr/>
        </p:nvSpPr>
        <p:spPr>
          <a:xfrm>
            <a:off x="1595336" y="525294"/>
            <a:ext cx="9601200" cy="1760706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B66BA3C-4C3F-49AA-80E4-19C374512E19}"/>
              </a:ext>
            </a:extLst>
          </p:cNvPr>
          <p:cNvSpPr/>
          <p:nvPr/>
        </p:nvSpPr>
        <p:spPr>
          <a:xfrm>
            <a:off x="364786" y="2422188"/>
            <a:ext cx="11459183" cy="417455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শিক্ষার্থীরা.........।।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১। মধ্যযুগের স্থাপত্যের নাম বলতে পারবে।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২। স্থাপত্য নির্মাণের উদ্দেশ্য ব্যাখ্যা করতে পারবে।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৩। স্থাপত্য শৈলি বর্ণনা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58111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4" grpId="1" animBg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922D98-7AE2-4D05-8D46-F5AA37E30F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F55820-F908-4FD6-8F8D-7532A747D105}"/>
              </a:ext>
            </a:extLst>
          </p:cNvPr>
          <p:cNvSpPr/>
          <p:nvPr/>
        </p:nvSpPr>
        <p:spPr>
          <a:xfrm>
            <a:off x="145915" y="164181"/>
            <a:ext cx="11896927" cy="657589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29CBBB1-AF10-4B9E-B726-2D12B93A3FCA}"/>
              </a:ext>
            </a:extLst>
          </p:cNvPr>
          <p:cNvSpPr/>
          <p:nvPr/>
        </p:nvSpPr>
        <p:spPr>
          <a:xfrm>
            <a:off x="1059024" y="164180"/>
            <a:ext cx="10282334" cy="206583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স্থাপত্য ও চিত্রকলা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7375BD7-6A02-42B4-B769-7C6D7D507643}"/>
              </a:ext>
            </a:extLst>
          </p:cNvPr>
          <p:cNvSpPr/>
          <p:nvPr/>
        </p:nvSpPr>
        <p:spPr>
          <a:xfrm>
            <a:off x="494522" y="2481943"/>
            <a:ext cx="11411339" cy="414279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মুসলমান শাসকগণ ইসলামের গৌরবকে সুপ্রতিষ্ঠিত এবং নিজেদের শাসনকালকে স্মরনীয় করার জন্য প্রাসাদ , মসজিদ, কবর, দরগাহ ইত্যাদি নির্মাণ করেন।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43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9" grpId="1" animBg="1"/>
      <p:bldP spid="4" grpId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922D98-7AE2-4D05-8D46-F5AA37E30F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F55820-F908-4FD6-8F8D-7532A747D105}"/>
              </a:ext>
            </a:extLst>
          </p:cNvPr>
          <p:cNvSpPr/>
          <p:nvPr/>
        </p:nvSpPr>
        <p:spPr>
          <a:xfrm>
            <a:off x="145915" y="136188"/>
            <a:ext cx="11896927" cy="657589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8D720DC-3B47-41C9-BBF2-8BFB0BBCC84D}"/>
              </a:ext>
            </a:extLst>
          </p:cNvPr>
          <p:cNvSpPr/>
          <p:nvPr/>
        </p:nvSpPr>
        <p:spPr>
          <a:xfrm>
            <a:off x="2397967" y="192269"/>
            <a:ext cx="5847118" cy="83975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স্থাপত্য ও চিত্রকলা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5834468-1E01-4B8F-89B0-861DACA03512}"/>
              </a:ext>
            </a:extLst>
          </p:cNvPr>
          <p:cNvSpPr/>
          <p:nvPr/>
        </p:nvSpPr>
        <p:spPr>
          <a:xfrm>
            <a:off x="262647" y="1218538"/>
            <a:ext cx="5794311" cy="435193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F2B5EF8-D357-4A08-8790-FC016D63105E}"/>
              </a:ext>
            </a:extLst>
          </p:cNvPr>
          <p:cNvSpPr/>
          <p:nvPr/>
        </p:nvSpPr>
        <p:spPr>
          <a:xfrm>
            <a:off x="6288833" y="1218539"/>
            <a:ext cx="5551714" cy="530351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স্বাধীন বাংলার মুসলমান সুলতানদের প্রথম রাজধানী গৌড়ে ১৩৬৯ খ্রিষ্টাব্দে সুলতান সিকান্দার শাহ আদিনা মসজিদ নির্মাণ করেন। এর উত্তর পাশে তার কবর নির্মিত হয়েছিল।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A7612DE-1D27-4A21-80CE-E99842F55B33}"/>
              </a:ext>
            </a:extLst>
          </p:cNvPr>
          <p:cNvSpPr/>
          <p:nvPr/>
        </p:nvSpPr>
        <p:spPr>
          <a:xfrm>
            <a:off x="457332" y="5663632"/>
            <a:ext cx="5719666" cy="85841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আদিনা মসজিদ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00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922D98-7AE2-4D05-8D46-F5AA37E30F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F55820-F908-4FD6-8F8D-7532A747D105}"/>
              </a:ext>
            </a:extLst>
          </p:cNvPr>
          <p:cNvSpPr/>
          <p:nvPr/>
        </p:nvSpPr>
        <p:spPr>
          <a:xfrm>
            <a:off x="145915" y="136188"/>
            <a:ext cx="11896927" cy="657589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8D720DC-3B47-41C9-BBF2-8BFB0BBCC84D}"/>
              </a:ext>
            </a:extLst>
          </p:cNvPr>
          <p:cNvSpPr/>
          <p:nvPr/>
        </p:nvSpPr>
        <p:spPr>
          <a:xfrm>
            <a:off x="2397967" y="192269"/>
            <a:ext cx="5847118" cy="83975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স্থাপত্য ও চিত্রকলা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5834468-1E01-4B8F-89B0-861DACA03512}"/>
              </a:ext>
            </a:extLst>
          </p:cNvPr>
          <p:cNvSpPr/>
          <p:nvPr/>
        </p:nvSpPr>
        <p:spPr>
          <a:xfrm>
            <a:off x="262647" y="1218538"/>
            <a:ext cx="5794311" cy="435193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F2B5EF8-D357-4A08-8790-FC016D63105E}"/>
              </a:ext>
            </a:extLst>
          </p:cNvPr>
          <p:cNvSpPr/>
          <p:nvPr/>
        </p:nvSpPr>
        <p:spPr>
          <a:xfrm>
            <a:off x="6288833" y="1218539"/>
            <a:ext cx="5551714" cy="530351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ঢাকা থেকে ১৫ মেইল দূরে সোনারগায়ে গিয়াস উদ্দিন আজম শাহের মাজার অবস্থিত।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A7612DE-1D27-4A21-80CE-E99842F55B33}"/>
              </a:ext>
            </a:extLst>
          </p:cNvPr>
          <p:cNvSpPr/>
          <p:nvPr/>
        </p:nvSpPr>
        <p:spPr>
          <a:xfrm>
            <a:off x="457332" y="5663632"/>
            <a:ext cx="5719666" cy="85841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আজম শাহের মাজার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52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364</Words>
  <Application>Microsoft Office PowerPoint</Application>
  <PresentationFormat>Widescreen</PresentationFormat>
  <Paragraphs>67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Mahabbat</dc:creator>
  <cp:lastModifiedBy>Mahabbat</cp:lastModifiedBy>
  <cp:revision>62</cp:revision>
  <dcterms:created xsi:type="dcterms:W3CDTF">2021-04-10T03:18:29Z</dcterms:created>
  <dcterms:modified xsi:type="dcterms:W3CDTF">2021-04-13T16:15:00Z</dcterms:modified>
</cp:coreProperties>
</file>