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sldIdLst>
    <p:sldId id="259" r:id="rId2"/>
    <p:sldId id="273" r:id="rId3"/>
    <p:sldId id="274" r:id="rId4"/>
    <p:sldId id="256" r:id="rId5"/>
    <p:sldId id="275" r:id="rId6"/>
    <p:sldId id="257" r:id="rId7"/>
    <p:sldId id="278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76" r:id="rId17"/>
    <p:sldId id="283" r:id="rId18"/>
    <p:sldId id="284" r:id="rId19"/>
    <p:sldId id="271" r:id="rId20"/>
    <p:sldId id="26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9" d="100"/>
          <a:sy n="89" d="100"/>
        </p:scale>
        <p:origin x="34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04AA15D-C146-42C8-84CA-CD1466C31F2F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71D8C09-A17C-487C-BA7F-CF8D04EB52F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3177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A15D-C146-42C8-84CA-CD1466C31F2F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8C09-A17C-487C-BA7F-CF8D04EB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693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A15D-C146-42C8-84CA-CD1466C31F2F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8C09-A17C-487C-BA7F-CF8D04EB52F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827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A15D-C146-42C8-84CA-CD1466C31F2F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8C09-A17C-487C-BA7F-CF8D04EB52F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763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A15D-C146-42C8-84CA-CD1466C31F2F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8C09-A17C-487C-BA7F-CF8D04EB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39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A15D-C146-42C8-84CA-CD1466C31F2F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8C09-A17C-487C-BA7F-CF8D04EB52F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7983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A15D-C146-42C8-84CA-CD1466C31F2F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8C09-A17C-487C-BA7F-CF8D04EB52F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195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A15D-C146-42C8-84CA-CD1466C31F2F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8C09-A17C-487C-BA7F-CF8D04EB52F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9515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A15D-C146-42C8-84CA-CD1466C31F2F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8C09-A17C-487C-BA7F-CF8D04EB52F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456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A15D-C146-42C8-84CA-CD1466C31F2F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8C09-A17C-487C-BA7F-CF8D04EB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33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A15D-C146-42C8-84CA-CD1466C31F2F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8C09-A17C-487C-BA7F-CF8D04EB52F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2549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A15D-C146-42C8-84CA-CD1466C31F2F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8C09-A17C-487C-BA7F-CF8D04EB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96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A15D-C146-42C8-84CA-CD1466C31F2F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8C09-A17C-487C-BA7F-CF8D04EB52F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783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A15D-C146-42C8-84CA-CD1466C31F2F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8C09-A17C-487C-BA7F-CF8D04EB52F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8147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A15D-C146-42C8-84CA-CD1466C31F2F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8C09-A17C-487C-BA7F-CF8D04EB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169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A15D-C146-42C8-84CA-CD1466C31F2F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8C09-A17C-487C-BA7F-CF8D04EB52F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5189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A15D-C146-42C8-84CA-CD1466C31F2F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8C09-A17C-487C-BA7F-CF8D04EB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85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04AA15D-C146-42C8-84CA-CD1466C31F2F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71D8C09-A17C-487C-BA7F-CF8D04EB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2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57315" y="2437074"/>
            <a:ext cx="2957885" cy="1862048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03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8020" y="1631346"/>
            <a:ext cx="10301512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গঙ্গা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যমুনার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মধ্যবর্তী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দোয়াব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দুর্ধর্ষ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হিন্দুদের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অপতৎপরতায়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বিপন্ন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8020" y="768244"/>
            <a:ext cx="4225454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4.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দোয়াবের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বিদ্রোহ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দমন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8020" y="3031432"/>
            <a:ext cx="10301512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বিদ্রোহীদের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আস্তানা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কাম্পিল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পাতিয়ালা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ভোজপুর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করায়ত্ব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8020" y="4431518"/>
            <a:ext cx="9370021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বিদ্রোহীদের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আস্তানাসমূহ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সৈনিকিদের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আস্তায়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92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08020" y="1544957"/>
            <a:ext cx="10301512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দোয়াবের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বিদ্রোহ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দমনকালে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রোহিলাখণ্ডের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হিন্দুপ্রধানগণ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বিদ্রোহ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8020" y="2936787"/>
            <a:ext cx="892564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সুলতানের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রাজকীয়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নির্মমভাবে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দমন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4933" y="691379"/>
            <a:ext cx="4883477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5.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রোহিলাখণ্ডের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বিদ্রোহ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দমন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8020" y="3713064"/>
            <a:ext cx="5080032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বিদ্রোহীরা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গণহত্যার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8020" y="4489341"/>
            <a:ext cx="10848444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ধ্বংসস্তুপে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রাজকীয়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বিপুল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করায়ত্ব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23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8019" y="1631346"/>
            <a:ext cx="7566859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পার্বত্য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উপজাতি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বিদ্রোহী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কঠোর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হস্তে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দমন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8020" y="768244"/>
            <a:ext cx="5182582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6.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উপজাতির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বিদ্রোহ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দমন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8020" y="3110001"/>
            <a:ext cx="7566859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আক্রমণ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ধ্বংসস্তুপে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অরাজকতার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33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08020" y="1544957"/>
            <a:ext cx="10301512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সুলতান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বলবন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শক্তিশালী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সুসংগঠিত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গুপ্তচর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তোলেন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8019" y="2936787"/>
            <a:ext cx="9207651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প্রাদেশিক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শাসনকর্তা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প্রদেশপাল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উচ্চপদস্থ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সামরিক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বেসামরিক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কর্মকর্তা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সুলতানের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পুত্রদের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গতিবিধি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সুলতানকে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দৈনিক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অবহিত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4933" y="691379"/>
            <a:ext cx="4285273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7.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গোয়েন্দা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প্রবর্তন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55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8019" y="1631346"/>
            <a:ext cx="8224886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সুলতান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স্বয়ং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প্রশাসনের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কর্তৃত্বের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8020" y="768244"/>
            <a:ext cx="4832204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8.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অভ্যন্তরীণ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প্রশাসন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পুনর্গঠন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8019" y="2409246"/>
            <a:ext cx="8797453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শাসনব্যবস্থার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ব্যাপারে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চূড়ান্ত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নিতেন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বাধ্যতামূলক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8019" y="3802699"/>
            <a:ext cx="8797453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প্রদেশে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পুত্রদের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প্রদেশপাল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‍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নিয়োগ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তাদেরও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কঠোরভাবে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নিয়োগ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29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08020" y="1544957"/>
            <a:ext cx="6925924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সুলতান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বলবন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ন্যায়বিচারক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8020" y="2338714"/>
            <a:ext cx="9207651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নিকটাত্মীয়দের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প্রতিও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পক্ষপাতিত্ব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4934" y="691379"/>
            <a:ext cx="2661572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9.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বিচারব্যবস্থা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8020" y="3748024"/>
            <a:ext cx="8139427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নিরপেক্ষভাবে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বিবাদির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ক্ষোভ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প্রশমন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8019" y="4541781"/>
            <a:ext cx="9540938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ন্যায়বিচারের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সুলতানের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কঠোরতার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ভৃত্য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ক্রীতদাসের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প্রতিও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74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17271" y="1287449"/>
            <a:ext cx="2202513" cy="1107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98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65262" y="1298165"/>
            <a:ext cx="3112308" cy="1107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13441" y="2588883"/>
            <a:ext cx="78159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সুলতান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বলবন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চল্লিশচক্রকে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দমন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27106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175758" y="1285026"/>
            <a:ext cx="3863011" cy="1107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পুন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37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2108" y="4508938"/>
            <a:ext cx="61138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দিল্লি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সালতানাত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সুদৃঢ়ীকরণে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সুলতান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বলবনের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গৃহীত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পদক্ষেপসমূহ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62108" y="3708719"/>
            <a:ext cx="2101795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4139" y="3847218"/>
            <a:ext cx="3552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প্রয়োগমূলক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204" y="659958"/>
            <a:ext cx="9510423" cy="291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10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2669" y="640013"/>
            <a:ext cx="5302593" cy="1280890"/>
          </a:xfrm>
        </p:spPr>
        <p:txBody>
          <a:bodyPr>
            <a:noAutofit/>
          </a:bodyPr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836" y="2441048"/>
            <a:ext cx="1665948" cy="19599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4949622" y="2441048"/>
            <a:ext cx="3908131" cy="2139498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মতিউর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(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এ,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এফ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শাহীন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পাহাড়কাঞ্চনপুর</a:t>
            </a:r>
            <a:endPara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01793-534755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53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63"/>
          <a:stretch/>
        </p:blipFill>
        <p:spPr>
          <a:xfrm>
            <a:off x="1375873" y="1128045"/>
            <a:ext cx="9468740" cy="455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65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24577" y="655915"/>
            <a:ext cx="4474100" cy="1280890"/>
          </a:xfrm>
        </p:spPr>
        <p:txBody>
          <a:bodyPr>
            <a:noAutofit/>
          </a:bodyPr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49168" y="2433097"/>
            <a:ext cx="4136235" cy="3489139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শাখা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সঞ্চয়িতা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মানবিক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40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40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11 এপ্রিল’২১</a:t>
            </a:r>
          </a:p>
        </p:txBody>
      </p:sp>
    </p:spTree>
    <p:extLst>
      <p:ext uri="{BB962C8B-B14F-4D97-AF65-F5344CB8AC3E}">
        <p14:creationId xmlns:p14="http://schemas.microsoft.com/office/powerpoint/2010/main" val="232341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1947" y="3263470"/>
            <a:ext cx="7796632" cy="175432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দিল্লি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সালতানাত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সুদৃঢ়ীকরণে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সুলতান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বলবনের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গৃহীত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পদক্ষেপসমূহ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7363" y="1557791"/>
            <a:ext cx="4896679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26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9369" y="1708817"/>
            <a:ext cx="1755250" cy="707886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80630" y="1831928"/>
            <a:ext cx="3362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6493" y="2801180"/>
            <a:ext cx="10061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চল্লিশচক্র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দমনসহ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সুলতান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বলবনের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গৃহীত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পদক্ষেপসমূহ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23607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8961" y="865073"/>
            <a:ext cx="4465626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1.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সামরিক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পুনর্গঠন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8959" y="3827706"/>
            <a:ext cx="761048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ইমাদ-উল-মূলককে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দিউয়ান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-ই-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(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সমরমন্ত্রী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8959" y="1708988"/>
            <a:ext cx="761048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সেনাবাহিনীতে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জায়গীর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বাতিল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নগদ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বেতন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8959" y="3045346"/>
            <a:ext cx="761048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সক্ষম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সৈন্যসংখ্যা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51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84934" y="691379"/>
            <a:ext cx="3054677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2.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চল্লিশচক্র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দমন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4932" y="2946467"/>
            <a:ext cx="8806405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বন্দেগান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-ই-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চেহেলগান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4932" y="1562142"/>
            <a:ext cx="10651889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সুলতান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ইলতুৎমিশের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রাজত্বকালেই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তুর্কি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অভিজাতগণ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প্রভূত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অধিকারী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4932" y="3715239"/>
            <a:ext cx="9652032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ইলতুৎমিশের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দূর্বল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উত্তরাধিকারীদের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রাজ্যপ্রশাসন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রাজনীতি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অর্থনীতিতে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সর্বেসর্বা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বলবন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নিজেও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সক্রিয়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84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08020" y="1934900"/>
            <a:ext cx="7387398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নিম্নস্থ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তুর্কিদের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উচ্চপদে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নিযুক্ত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সমপর্যায়ভূক্ত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8020" y="519554"/>
            <a:ext cx="10651889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সালতানাতের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মর্যাদা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পুনঃপ্রতিষ্ঠা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সুসংহত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বলবন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8019" y="3350246"/>
            <a:ext cx="7387400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সামান্য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অপরাধে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কঠোর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শাস্তি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জনসম্মুখে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8019" y="4765592"/>
            <a:ext cx="7387400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সুযোগ-সুবিধা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জায়গির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বাতিল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দূর্বল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84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6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08020" y="1544957"/>
            <a:ext cx="10301512" cy="2554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মেওয়াটি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দস্যুদের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লুটতরাজ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হত্যাযজ্ঞে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দিল্লি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আশেপাশের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অঞ্চলগুলোতে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জনজীবনে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মারাত্মক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বিপর্যয়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নেমে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দিল্লির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ফটক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8020" y="4252839"/>
            <a:ext cx="10301512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এমতাবস্থায়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সুলতানের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নির্দেশে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দিল্লির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আশেপাশের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জঙ্গলগুলো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পরিষ্কার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পাহারার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পুলিশ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চৌকি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4934" y="691379"/>
            <a:ext cx="4345092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3.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মেওয়াটি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দস্যুদের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দমন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28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1029</TotalTime>
  <Words>564</Words>
  <Application>Microsoft Office PowerPoint</Application>
  <PresentationFormat>Widescreen</PresentationFormat>
  <Paragraphs>67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Garamond</vt:lpstr>
      <vt:lpstr>NikoshBAN</vt:lpstr>
      <vt:lpstr>Organic</vt:lpstr>
      <vt:lpstr>PowerPoint Presentation</vt:lpstr>
      <vt:lpstr>শিক্ষক পরিচিতি</vt:lpstr>
      <vt:lpstr>ক্লাস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486</cp:revision>
  <dcterms:created xsi:type="dcterms:W3CDTF">2021-03-17T17:32:59Z</dcterms:created>
  <dcterms:modified xsi:type="dcterms:W3CDTF">2021-04-13T11:12:27Z</dcterms:modified>
</cp:coreProperties>
</file>