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1" r:id="rId3"/>
    <p:sldId id="283" r:id="rId4"/>
    <p:sldId id="260" r:id="rId5"/>
    <p:sldId id="259" r:id="rId6"/>
    <p:sldId id="28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71" r:id="rId18"/>
    <p:sldId id="272" r:id="rId19"/>
    <p:sldId id="274" r:id="rId20"/>
    <p:sldId id="273" r:id="rId21"/>
    <p:sldId id="276" r:id="rId22"/>
    <p:sldId id="282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119" autoAdjust="0"/>
    <p:restoredTop sz="94660"/>
  </p:normalViewPr>
  <p:slideViewPr>
    <p:cSldViewPr>
      <p:cViewPr varScale="1">
        <p:scale>
          <a:sx n="68" d="100"/>
          <a:sy n="68" d="100"/>
        </p:scale>
        <p:origin x="-90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96BFD-73F7-4419-B309-C1A9997E3345}" type="datetimeFigureOut">
              <a:rPr lang="en-US" smtClean="0"/>
              <a:pPr/>
              <a:t>12-Apr-21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3B53A-496B-45EA-96A3-BB995F47B5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3B53A-496B-45EA-96A3-BB995F47B55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6094" y="76200"/>
            <a:ext cx="4583306" cy="110799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1796" y="5629870"/>
            <a:ext cx="7959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মাঠে মাঠে চরে গরু নদী বয়ে যায়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mal_kell_067_cattle_and_estuary_crop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8001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706070"/>
            <a:ext cx="7592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জেলে ভাই ধরে মাছ মেঘের ছায়ায়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_53004333_fishing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8153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119" y="5782270"/>
            <a:ext cx="7665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রাখাল বাজায় বাঁশি কেটে যায় বেলা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6-400x300.jpg"/>
          <p:cNvPicPr>
            <a:picLocks noChangeAspect="1"/>
          </p:cNvPicPr>
          <p:nvPr/>
        </p:nvPicPr>
        <p:blipFill>
          <a:blip r:embed="rId2" cstate="print"/>
          <a:srcRect t="8602"/>
          <a:stretch>
            <a:fillRect/>
          </a:stretch>
        </p:blipFill>
        <p:spPr>
          <a:xfrm>
            <a:off x="609600" y="304800"/>
            <a:ext cx="78486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934670"/>
            <a:ext cx="780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চাষা ভাই করে চাষ কাজে নেই হেলা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oru-21-3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8382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791200"/>
            <a:ext cx="80233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সোনার ফসল ফলে খেত ভরা ধান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5044484013_a640445050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82296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537537"/>
            <a:ext cx="76450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সকলের মুখে হাসি গান আর গান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ealth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2133600" cy="2133600"/>
          </a:xfrm>
          <a:prstGeom prst="rect">
            <a:avLst/>
          </a:prstGeom>
        </p:spPr>
      </p:pic>
      <p:pic>
        <p:nvPicPr>
          <p:cNvPr id="4" name="Picture 3" descr="2010-12-31__buis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828802" y="2590800"/>
            <a:ext cx="5638798" cy="2895600"/>
          </a:xfrm>
          <a:prstGeom prst="rect">
            <a:avLst/>
          </a:prstGeom>
        </p:spPr>
      </p:pic>
      <p:pic>
        <p:nvPicPr>
          <p:cNvPr id="6" name="Picture 5" descr="Clapping Ki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1000"/>
            <a:ext cx="2759927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6200"/>
            <a:ext cx="3852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শিশুর একক পাঠ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Minus 2"/>
          <p:cNvSpPr/>
          <p:nvPr/>
        </p:nvSpPr>
        <p:spPr>
          <a:xfrm>
            <a:off x="2971800" y="990600"/>
            <a:ext cx="34290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image_897_2135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70104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968" y="906959"/>
            <a:ext cx="1661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শেফালি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sp>
        <p:nvSpPr>
          <p:cNvPr id="3" name="Right Arrow 2"/>
          <p:cNvSpPr/>
          <p:nvPr/>
        </p:nvSpPr>
        <p:spPr>
          <a:xfrm>
            <a:off x="4267200" y="1143000"/>
            <a:ext cx="1600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71950" y="762000"/>
            <a:ext cx="3272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একটি ফুলের নাম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667000"/>
            <a:ext cx="1168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বাঁশি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flipV="1">
            <a:off x="3581400" y="3124201"/>
            <a:ext cx="838200" cy="152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28956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শব্দ তৈরির একটি বাঁশের কাঠি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1156" y="4800600"/>
            <a:ext cx="1370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জেলে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810000" y="5257800"/>
            <a:ext cx="1066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464820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যারা জাল দিয়ে মাছ ধরে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_53004333_fishing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343400"/>
            <a:ext cx="2133600" cy="1905000"/>
          </a:xfrm>
          <a:prstGeom prst="rect">
            <a:avLst/>
          </a:prstGeom>
        </p:spPr>
      </p:pic>
      <p:pic>
        <p:nvPicPr>
          <p:cNvPr id="14" name="Picture 13" descr="basi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209800"/>
            <a:ext cx="2209800" cy="190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62400" y="152400"/>
            <a:ext cx="1981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শব্দের অর্থ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Shiuli-fu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04800"/>
            <a:ext cx="1828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8" grpId="0"/>
      <p:bldP spid="9" grpId="0"/>
      <p:bldP spid="10" grpId="0" animBg="1"/>
      <p:bldP spid="11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-76200"/>
            <a:ext cx="90316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ছবি দেখে বলি কে কী কাজ করে 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_53004333_fishing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14400"/>
            <a:ext cx="28956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12954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জেলে মাছ ধরে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oru-21-3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895600"/>
            <a:ext cx="2895600" cy="1828800"/>
          </a:xfrm>
          <a:prstGeom prst="rect">
            <a:avLst/>
          </a:prstGeom>
        </p:spPr>
      </p:pic>
      <p:pic>
        <p:nvPicPr>
          <p:cNvPr id="7" name="Picture 6" descr="26-400x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724400"/>
            <a:ext cx="28956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3200400"/>
            <a:ext cx="4411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চাষী জমি চাষ করে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5257800"/>
            <a:ext cx="4248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রাখাল বাঁশী বাজায়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43470"/>
            <a:ext cx="4448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মুখে মুখে উত্তর বলি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2590800" y="914400"/>
            <a:ext cx="41148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447800"/>
            <a:ext cx="4030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গরু কোথায় চরে?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mal_kell_067_cattle_and_estuary_crop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066801"/>
            <a:ext cx="4075846" cy="1905000"/>
          </a:xfrm>
          <a:prstGeom prst="rect">
            <a:avLst/>
          </a:prstGeom>
        </p:spPr>
      </p:pic>
      <p:pic>
        <p:nvPicPr>
          <p:cNvPr id="9" name="Picture 8" descr="26-40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048000"/>
            <a:ext cx="3962400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3429000"/>
            <a:ext cx="3953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রাখাল কী করেন?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goru-21-3-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5029200"/>
            <a:ext cx="3962400" cy="182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5410200"/>
            <a:ext cx="4261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চাষি ভাই কী করেন?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\Downloads\MYXJ_20210108144705_save_1_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3657600" cy="4800600"/>
          </a:xfrm>
          <a:prstGeom prst="rect">
            <a:avLst/>
          </a:prstGeom>
          <a:noFill/>
        </p:spPr>
      </p:pic>
      <p:sp>
        <p:nvSpPr>
          <p:cNvPr id="3" name="Flowchart: Alternate Process 2"/>
          <p:cNvSpPr/>
          <p:nvPr/>
        </p:nvSpPr>
        <p:spPr>
          <a:xfrm>
            <a:off x="4724400" y="1600200"/>
            <a:ext cx="3886200" cy="504825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মালেক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0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হাঁসমারী</a:t>
            </a:r>
            <a:r>
              <a:rPr lang="bn-BD" sz="2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</a:p>
          <a:p>
            <a:pPr algn="ctr"/>
            <a:r>
              <a:rPr lang="en-US" sz="40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গুরুদাসপুর</a:t>
            </a:r>
            <a:r>
              <a:rPr lang="en-US" sz="40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bn-BD" sz="40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52800" y="609600"/>
            <a:ext cx="2286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/>
              <a:t>পরিচিতিঃ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914400"/>
            <a:ext cx="401424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*গরু মাঠে চরে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1441" y="2514600"/>
            <a:ext cx="5359159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*রাখাল বাঁশি বাজায়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* রাখাল মাঠে গরু চরায়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7544" y="4953000"/>
            <a:ext cx="380905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*জেলে মাছ ধরে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0"/>
            <a:ext cx="213231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উত্তরঃ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820" y="51137"/>
            <a:ext cx="29145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2743200" y="838200"/>
            <a:ext cx="32766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দলের নাম-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530" y="4343400"/>
            <a:ext cx="2501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দলের নাম-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মাছ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5484" y="4419600"/>
            <a:ext cx="384111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রাখাল কোথায় বাঁশি বাজায় 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সবুজের বুকে কিসের হাসি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1828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তারা প্রশ্ন করবে মাছ দলকে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5410201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তারা প্রশ্ন করবে নদী দলকে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1295400"/>
            <a:ext cx="297068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জেলে কোথায় মাছ ধরে?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নৌকা কোথায় ছলে?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_53004333_fishing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667000"/>
            <a:ext cx="2641600" cy="1485900"/>
          </a:xfrm>
          <a:prstGeom prst="rect">
            <a:avLst/>
          </a:prstGeom>
        </p:spPr>
      </p:pic>
      <p:pic>
        <p:nvPicPr>
          <p:cNvPr id="19" name="Picture 18" descr="26-40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667000"/>
            <a:ext cx="2209800" cy="1524000"/>
          </a:xfrm>
          <a:prstGeom prst="rect">
            <a:avLst/>
          </a:prstGeom>
        </p:spPr>
      </p:pic>
      <p:pic>
        <p:nvPicPr>
          <p:cNvPr id="20" name="Picture 19" descr="1264da4a3f18207dc22592102abae40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152400"/>
            <a:ext cx="1741885" cy="2625132"/>
          </a:xfrm>
          <a:prstGeom prst="rect">
            <a:avLst/>
          </a:prstGeom>
        </p:spPr>
      </p:pic>
      <p:pic>
        <p:nvPicPr>
          <p:cNvPr id="21" name="Picture 20" descr="bote_135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2895600"/>
            <a:ext cx="3252773" cy="1371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9" grpId="0"/>
      <p:bldP spid="14" grpId="0" animBg="1"/>
      <p:bldP spid="15" grpId="0"/>
      <p:bldP spid="16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362200" y="152400"/>
            <a:ext cx="4629794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5322" y="464403"/>
            <a:ext cx="1792478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3200400" y="1295400"/>
            <a:ext cx="2514600" cy="457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209800"/>
            <a:ext cx="8443337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*আমার দেশ কবিতাই গ্রামের কোন কোন  ছবির কথা বলা হয়েছে?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*কবিতাটি শুদ্ধ উচ্চারণে আবৃত্তি করে শোনাও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715869"/>
            <a:ext cx="3352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733800"/>
            <a:ext cx="6077305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কবিতাটি বাড়ি থেকে লিখে আনবে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0" y="228600"/>
            <a:ext cx="4629794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lotus-flower-pics-wallpapers-hd-27-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7391400" cy="4916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3733800" cy="468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0" y="1143000"/>
            <a:ext cx="4114800" cy="47089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err="1" smtClean="0"/>
              <a:t>শ্রেণিঃ</a:t>
            </a:r>
            <a:r>
              <a:rPr lang="en-US" sz="3200" dirty="0" smtClean="0"/>
              <a:t> </a:t>
            </a:r>
            <a:r>
              <a:rPr lang="en-US" sz="3200" dirty="0" err="1" smtClean="0"/>
              <a:t>দ্বিতীয়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বিষয়ঃ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বাংলা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কবিতাঃ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দেশ</a:t>
            </a:r>
            <a:endParaRPr lang="en-US" sz="32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04800"/>
            <a:ext cx="3105337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পাঠের শিখনফল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05000"/>
            <a:ext cx="84582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পাঠের অন্তর্গত ছোট ছোট বাক্য শুনে তারা তার অর্থ বুঝতে পারবে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প্রমিত উচ্চারণে এবং ছন্দ বজায় রেখে কবিতাটি আবৃত্তি করতে পারবে।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9603"/>
            <a:ext cx="550663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পাঠের অনুকুল পরিবেশ সৃষ্টি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d-flag-map-bangladesh-5174556.jpg"/>
          <p:cNvPicPr>
            <a:picLocks noChangeAspect="1"/>
          </p:cNvPicPr>
          <p:nvPr/>
        </p:nvPicPr>
        <p:blipFill>
          <a:blip r:embed="rId2" cstate="print"/>
          <a:srcRect r="7812"/>
          <a:stretch>
            <a:fillRect/>
          </a:stretch>
        </p:blipFill>
        <p:spPr>
          <a:xfrm>
            <a:off x="1600200" y="1371600"/>
            <a:ext cx="5715000" cy="5144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82296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শিরোনামঃ আমাদের দেশ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পাঠের অংশঃ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আমাদের দেশ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গান আর গান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			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বজলুর রশীদ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43470"/>
            <a:ext cx="5379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শিক্ষকের কবিতা আবৃত্তি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dfg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24712"/>
            <a:ext cx="7924800" cy="5123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408474"/>
            <a:ext cx="7624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আমাদের দেশ তারে কত ভালোবাসি</a:t>
            </a: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d-flag-map-bangladesh-5174556.jpg"/>
          <p:cNvPicPr>
            <a:picLocks noChangeAspect="1"/>
          </p:cNvPicPr>
          <p:nvPr/>
        </p:nvPicPr>
        <p:blipFill>
          <a:blip r:embed="rId2" cstate="print"/>
          <a:srcRect r="8491"/>
          <a:stretch>
            <a:fillRect/>
          </a:stretch>
        </p:blipFill>
        <p:spPr>
          <a:xfrm>
            <a:off x="685800" y="472773"/>
            <a:ext cx="7391400" cy="4861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4864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সবুজ ঘাসের বুকে শেফালির হাসি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hiuli-f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79248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268</Words>
  <Application>Microsoft Office PowerPoint</Application>
  <PresentationFormat>On-screen Show (4:3)</PresentationFormat>
  <Paragraphs>67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Windows User</cp:lastModifiedBy>
  <cp:revision>149</cp:revision>
  <dcterms:created xsi:type="dcterms:W3CDTF">2006-08-16T00:00:00Z</dcterms:created>
  <dcterms:modified xsi:type="dcterms:W3CDTF">2021-04-12T17:34:46Z</dcterms:modified>
</cp:coreProperties>
</file>