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4" r:id="rId17"/>
    <p:sldId id="275" r:id="rId18"/>
    <p:sldId id="276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43204-A6B9-48FA-B815-5556BE9E725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A6418-F9A8-4235-B53F-5806142E13FF}" type="pres">
      <dgm:prSet presAssocID="{97243204-A6B9-48FA-B815-5556BE9E72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A8640-1490-4192-92E3-10FAC765ADF8}" type="presOf" srcId="{97243204-A6B9-48FA-B815-5556BE9E7259}" destId="{53FA6418-F9A8-4235-B53F-5806142E13FF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D21F2-9CF8-437D-AFD0-D33AB506453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29EF6B-24EF-4207-80B7-708270567154}" type="pres">
      <dgm:prSet presAssocID="{4A3D21F2-9CF8-437D-AFD0-D33AB50645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785743A-F3DD-4B65-B5F2-841EFD8920C3}" type="presOf" srcId="{4A3D21F2-9CF8-437D-AFD0-D33AB5064533}" destId="{8529EF6B-24EF-4207-80B7-708270567154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0E8EC-B592-43D9-8B1B-518DBDB85BE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AAD8A4A-EB65-48C3-90DD-E37410B3E99B}" type="pres">
      <dgm:prSet presAssocID="{5B20E8EC-B592-43D9-8B1B-518DBDB85B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8864A-B3A3-4033-B97C-95A4B06091C8}" type="presOf" srcId="{5B20E8EC-B592-43D9-8B1B-518DBDB85BE2}" destId="{1AAD8A4A-EB65-48C3-90DD-E37410B3E99B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00D98-B763-4971-80DA-2C8E3FCE68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D05735-658C-4AE8-AA24-52CA538FDF37}" type="pres">
      <dgm:prSet presAssocID="{36600D98-B763-4971-80DA-2C8E3FCE68C4}" presName="CompostProcess" presStyleCnt="0">
        <dgm:presLayoutVars>
          <dgm:dir/>
          <dgm:resizeHandles val="exact"/>
        </dgm:presLayoutVars>
      </dgm:prSet>
      <dgm:spPr/>
    </dgm:pt>
    <dgm:pt modelId="{92B00784-F6CB-46E0-B6BE-C851F8B3C10B}" type="pres">
      <dgm:prSet presAssocID="{36600D98-B763-4971-80DA-2C8E3FCE68C4}" presName="arrow" presStyleLbl="bgShp" presStyleIdx="0" presStyleCnt="1"/>
      <dgm:spPr/>
    </dgm:pt>
    <dgm:pt modelId="{12532972-F471-45EF-A1CC-AD867DD9CD6C}" type="pres">
      <dgm:prSet presAssocID="{36600D98-B763-4971-80DA-2C8E3FCE68C4}" presName="linearProcess" presStyleCnt="0"/>
      <dgm:spPr/>
    </dgm:pt>
  </dgm:ptLst>
  <dgm:cxnLst>
    <dgm:cxn modelId="{22E47264-815F-463E-9924-E0B6A8D9B325}" type="presOf" srcId="{36600D98-B763-4971-80DA-2C8E3FCE68C4}" destId="{E2D05735-658C-4AE8-AA24-52CA538FDF37}" srcOrd="0" destOrd="0" presId="urn:microsoft.com/office/officeart/2005/8/layout/hProcess9"/>
    <dgm:cxn modelId="{704E3DAF-BE19-48DD-91AF-082BFB25DB29}" type="presParOf" srcId="{E2D05735-658C-4AE8-AA24-52CA538FDF37}" destId="{92B00784-F6CB-46E0-B6BE-C851F8B3C10B}" srcOrd="0" destOrd="0" presId="urn:microsoft.com/office/officeart/2005/8/layout/hProcess9"/>
    <dgm:cxn modelId="{2072C864-249F-40E7-B604-D0308CF80105}" type="presParOf" srcId="{E2D05735-658C-4AE8-AA24-52CA538FDF37}" destId="{12532972-F471-45EF-A1CC-AD867DD9CD6C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26A8EC-C45B-404E-A5E8-32CEACE0F72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51705-9036-401B-A908-DD87959EDA1A}" type="pres">
      <dgm:prSet presAssocID="{1526A8EC-C45B-404E-A5E8-32CEACE0F72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1A65F-8099-435B-8FF6-6516E685C3BF}" type="presOf" srcId="{1526A8EC-C45B-404E-A5E8-32CEACE0F72E}" destId="{EC551705-9036-401B-A908-DD87959EDA1A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986AA-DD01-4C78-808F-4E8D858EFF7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99AD0-E855-4A01-85A5-9673805F9FC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dirty="0" err="1" smtClean="0"/>
            <a:t>কদম</a:t>
          </a:r>
          <a:endParaRPr lang="en-US" sz="1800" dirty="0"/>
        </a:p>
      </dgm:t>
    </dgm:pt>
    <dgm:pt modelId="{FF009B9E-1CFB-4611-B064-DC898C4F5EE8}" type="parTrans" cxnId="{FD0234B4-FE28-4C65-BA50-794143D00BD0}">
      <dgm:prSet/>
      <dgm:spPr/>
      <dgm:t>
        <a:bodyPr/>
        <a:lstStyle/>
        <a:p>
          <a:endParaRPr lang="en-US"/>
        </a:p>
      </dgm:t>
    </dgm:pt>
    <dgm:pt modelId="{FFD9841D-CDB5-4D91-9102-39304D21D266}" type="sibTrans" cxnId="{FD0234B4-FE28-4C65-BA50-794143D00BD0}">
      <dgm:prSet/>
      <dgm:spPr/>
      <dgm:t>
        <a:bodyPr/>
        <a:lstStyle/>
        <a:p>
          <a:r>
            <a:rPr lang="en-US" dirty="0" err="1" smtClean="0"/>
            <a:t>জাম</a:t>
          </a:r>
          <a:endParaRPr lang="en-US" dirty="0"/>
        </a:p>
      </dgm:t>
    </dgm:pt>
    <dgm:pt modelId="{E62B659E-A17E-46F5-944D-3EF814C9A21E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2000" dirty="0" err="1" smtClean="0">
              <a:solidFill>
                <a:srgbClr val="0070C0"/>
              </a:solidFill>
            </a:rPr>
            <a:t>আম</a:t>
          </a:r>
          <a:endParaRPr lang="en-US" sz="2000" dirty="0">
            <a:solidFill>
              <a:srgbClr val="0070C0"/>
            </a:solidFill>
          </a:endParaRPr>
        </a:p>
      </dgm:t>
    </dgm:pt>
    <dgm:pt modelId="{F315F071-71FA-4088-BC46-E4F74FBC8A28}" type="parTrans" cxnId="{CC0969AA-300F-44E7-B732-F43353B37FAE}">
      <dgm:prSet/>
      <dgm:spPr/>
      <dgm:t>
        <a:bodyPr/>
        <a:lstStyle/>
        <a:p>
          <a:endParaRPr lang="en-US"/>
        </a:p>
      </dgm:t>
    </dgm:pt>
    <dgm:pt modelId="{9E47AC9D-F7A1-4CBD-9A76-81F3E0191F09}" type="sibTrans" cxnId="{CC0969AA-300F-44E7-B732-F43353B37FAE}">
      <dgm:prSet custT="1"/>
      <dgm:spPr>
        <a:solidFill>
          <a:srgbClr val="00B0F0"/>
        </a:solid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শাপলা</a:t>
          </a:r>
          <a:endParaRPr lang="en-US" sz="2000" dirty="0">
            <a:solidFill>
              <a:schemeClr val="tx1"/>
            </a:solidFill>
          </a:endParaRPr>
        </a:p>
      </dgm:t>
    </dgm:pt>
    <dgm:pt modelId="{959F0196-7374-4A37-A0C5-4E96A118F40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পেয়ারা</a:t>
          </a:r>
          <a:endParaRPr lang="en-US" dirty="0">
            <a:solidFill>
              <a:schemeClr val="tx1"/>
            </a:solidFill>
          </a:endParaRPr>
        </a:p>
      </dgm:t>
    </dgm:pt>
    <dgm:pt modelId="{84AF9B7B-84EA-4581-B097-FED6D250E825}" type="parTrans" cxnId="{7ACF077F-8B0D-41AD-8F1F-9453CEAD7CB2}">
      <dgm:prSet/>
      <dgm:spPr/>
      <dgm:t>
        <a:bodyPr/>
        <a:lstStyle/>
        <a:p>
          <a:endParaRPr lang="en-US"/>
        </a:p>
      </dgm:t>
    </dgm:pt>
    <dgm:pt modelId="{0912C639-92D4-4626-9A5E-215D64F0CC60}" type="sibTrans" cxnId="{7ACF077F-8B0D-41AD-8F1F-9453CEAD7CB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5">
                  <a:lumMod val="75000"/>
                </a:schemeClr>
              </a:solidFill>
            </a:rPr>
            <a:t>লিচু</a:t>
          </a:r>
          <a:endParaRPr 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40480E45-EBE2-4C87-9FCA-6C4723AE9B59}">
      <dgm:prSet phldrT="[Text]" phldr="1"/>
      <dgm:spPr/>
      <dgm:t>
        <a:bodyPr/>
        <a:lstStyle/>
        <a:p>
          <a:endParaRPr lang="en-US"/>
        </a:p>
      </dgm:t>
    </dgm:pt>
    <dgm:pt modelId="{DCB820F9-8F72-4DCC-91CC-74F212423288}" type="parTrans" cxnId="{E961CF70-CE4A-49CC-87B0-2A682C16B863}">
      <dgm:prSet/>
      <dgm:spPr/>
      <dgm:t>
        <a:bodyPr/>
        <a:lstStyle/>
        <a:p>
          <a:endParaRPr lang="en-US"/>
        </a:p>
      </dgm:t>
    </dgm:pt>
    <dgm:pt modelId="{557B3E11-A3A9-4A8D-9C98-670CEB3EB39B}" type="sibTrans" cxnId="{E961CF70-CE4A-49CC-87B0-2A682C16B863}">
      <dgm:prSet/>
      <dgm:spPr/>
      <dgm:t>
        <a:bodyPr/>
        <a:lstStyle/>
        <a:p>
          <a:endParaRPr lang="en-US"/>
        </a:p>
      </dgm:t>
    </dgm:pt>
    <dgm:pt modelId="{53B07624-26A6-4036-98C4-51C84D87022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গোলাপ</a:t>
          </a:r>
          <a:endParaRPr lang="en-US" sz="2400" dirty="0">
            <a:solidFill>
              <a:schemeClr val="tx1"/>
            </a:solidFill>
          </a:endParaRPr>
        </a:p>
      </dgm:t>
    </dgm:pt>
    <dgm:pt modelId="{E4C81222-302E-4BE1-8CF2-1ED4D0911251}" type="parTrans" cxnId="{EA1B0583-5986-496C-B970-E45CBEFC02E2}">
      <dgm:prSet/>
      <dgm:spPr/>
      <dgm:t>
        <a:bodyPr/>
        <a:lstStyle/>
        <a:p>
          <a:endParaRPr lang="en-US"/>
        </a:p>
      </dgm:t>
    </dgm:pt>
    <dgm:pt modelId="{5308EFF7-E33D-49B9-9764-3AFD81243FA8}" type="sibTrans" cxnId="{EA1B0583-5986-496C-B970-E45CBEFC02E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ফু</a:t>
          </a:r>
          <a:r>
            <a:rPr lang="en-US" sz="1600" dirty="0" err="1" smtClean="0">
              <a:solidFill>
                <a:schemeClr val="tx1"/>
              </a:solidFill>
            </a:rPr>
            <a:t>ল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ওফলের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নাম</a:t>
          </a:r>
          <a:endParaRPr lang="en-US" sz="1800" dirty="0">
            <a:solidFill>
              <a:schemeClr val="tx1"/>
            </a:solidFill>
          </a:endParaRPr>
        </a:p>
      </dgm:t>
    </dgm:pt>
    <dgm:pt modelId="{600E94CD-051D-456F-B567-D9E5175FA146}" type="pres">
      <dgm:prSet presAssocID="{E81986AA-DD01-4C78-808F-4E8D858EFF7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8BA93D8-A32E-4825-AEAA-91E9DC195E46}" type="pres">
      <dgm:prSet presAssocID="{90199AD0-E855-4A01-85A5-9673805F9FC5}" presName="composite" presStyleCnt="0"/>
      <dgm:spPr/>
    </dgm:pt>
    <dgm:pt modelId="{A8A88B0B-A17E-4A53-B134-24AB1DA2F7EC}" type="pres">
      <dgm:prSet presAssocID="{90199AD0-E855-4A01-85A5-9673805F9FC5}" presName="Parent1" presStyleLbl="node1" presStyleIdx="0" presStyleCnt="8" custScaleX="273262" custScaleY="201408" custLinFactX="100000" custLinFactNeighborX="181893" custLinFactNeighborY="430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D7582-B5FB-42BA-8B97-820F62B10C64}" type="pres">
      <dgm:prSet presAssocID="{90199AD0-E855-4A01-85A5-9673805F9FC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66D3192-871F-4672-81F2-5FDEA10BCBB8}" type="pres">
      <dgm:prSet presAssocID="{90199AD0-E855-4A01-85A5-9673805F9FC5}" presName="BalanceSpacing" presStyleCnt="0"/>
      <dgm:spPr/>
    </dgm:pt>
    <dgm:pt modelId="{D3D95FC6-5A72-443B-8A87-263F89AF9E42}" type="pres">
      <dgm:prSet presAssocID="{90199AD0-E855-4A01-85A5-9673805F9FC5}" presName="BalanceSpacing1" presStyleCnt="0"/>
      <dgm:spPr/>
    </dgm:pt>
    <dgm:pt modelId="{8EB13157-BCE7-4335-9740-D40C7B855A1A}" type="pres">
      <dgm:prSet presAssocID="{FFD9841D-CDB5-4D91-9102-39304D21D266}" presName="Accent1Text" presStyleLbl="node1" presStyleIdx="1" presStyleCnt="8" custScaleX="205339" custScaleY="218250" custLinFactX="-96191" custLinFactNeighborX="-100000" custLinFactNeighborY="68096"/>
      <dgm:spPr/>
      <dgm:t>
        <a:bodyPr/>
        <a:lstStyle/>
        <a:p>
          <a:endParaRPr lang="en-US"/>
        </a:p>
      </dgm:t>
    </dgm:pt>
    <dgm:pt modelId="{C52297DE-CFB4-4ED8-B6D1-082A493831A6}" type="pres">
      <dgm:prSet presAssocID="{FFD9841D-CDB5-4D91-9102-39304D21D266}" presName="spaceBetweenRectangles" presStyleCnt="0"/>
      <dgm:spPr/>
    </dgm:pt>
    <dgm:pt modelId="{876B8D9D-4299-4444-9FBB-2799E51AF900}" type="pres">
      <dgm:prSet presAssocID="{E62B659E-A17E-46F5-944D-3EF814C9A21E}" presName="composite" presStyleCnt="0"/>
      <dgm:spPr/>
    </dgm:pt>
    <dgm:pt modelId="{14329ECB-5131-47CB-911B-42C804C58D2F}" type="pres">
      <dgm:prSet presAssocID="{E62B659E-A17E-46F5-944D-3EF814C9A21E}" presName="Parent1" presStyleLbl="node1" presStyleIdx="2" presStyleCnt="8" custScaleX="229713" custScaleY="240006" custLinFactY="-97990" custLinFactNeighborX="-43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9000-75EE-4F44-AA86-B537E73BF41E}" type="pres">
      <dgm:prSet presAssocID="{E62B659E-A17E-46F5-944D-3EF814C9A21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E9195F1-7D0B-4B77-B698-2BBED06143E5}" type="pres">
      <dgm:prSet presAssocID="{E62B659E-A17E-46F5-944D-3EF814C9A21E}" presName="BalanceSpacing" presStyleCnt="0"/>
      <dgm:spPr/>
    </dgm:pt>
    <dgm:pt modelId="{68C97781-1C47-4108-A70E-B95543B1F8D6}" type="pres">
      <dgm:prSet presAssocID="{E62B659E-A17E-46F5-944D-3EF814C9A21E}" presName="BalanceSpacing1" presStyleCnt="0"/>
      <dgm:spPr/>
    </dgm:pt>
    <dgm:pt modelId="{D76BFDB6-8238-4B93-8B20-96F981AA8BEE}" type="pres">
      <dgm:prSet presAssocID="{9E47AC9D-F7A1-4CBD-9A76-81F3E0191F09}" presName="Accent1Text" presStyleLbl="node1" presStyleIdx="3" presStyleCnt="8" custScaleX="253851" custScaleY="188524" custLinFactX="100000" custLinFactNeighborX="179969" custLinFactNeighborY="74101"/>
      <dgm:spPr/>
      <dgm:t>
        <a:bodyPr/>
        <a:lstStyle/>
        <a:p>
          <a:endParaRPr lang="en-US"/>
        </a:p>
      </dgm:t>
    </dgm:pt>
    <dgm:pt modelId="{F6D44FFC-79E4-4D72-90FF-435CD02FD028}" type="pres">
      <dgm:prSet presAssocID="{9E47AC9D-F7A1-4CBD-9A76-81F3E0191F09}" presName="spaceBetweenRectangles" presStyleCnt="0"/>
      <dgm:spPr/>
    </dgm:pt>
    <dgm:pt modelId="{A0139BEF-A9BC-4D63-828C-38F1B9E92C27}" type="pres">
      <dgm:prSet presAssocID="{53B07624-26A6-4036-98C4-51C84D870228}" presName="composite" presStyleCnt="0"/>
      <dgm:spPr/>
    </dgm:pt>
    <dgm:pt modelId="{F043CF3A-F188-400E-8FDE-D2233D64E7D0}" type="pres">
      <dgm:prSet presAssocID="{53B07624-26A6-4036-98C4-51C84D870228}" presName="Parent1" presStyleLbl="node1" presStyleIdx="4" presStyleCnt="8" custScaleX="268676" custScaleY="206513" custLinFactX="-100000" custLinFactNeighborX="-185657" custLinFactNeighborY="-690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C3AEA-1B2B-432C-8D59-3D3F2B53C7DF}" type="pres">
      <dgm:prSet presAssocID="{53B07624-26A6-4036-98C4-51C84D87022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DBAEF70-B1B5-4F97-AC67-32B3F0FD42D1}" type="pres">
      <dgm:prSet presAssocID="{53B07624-26A6-4036-98C4-51C84D870228}" presName="BalanceSpacing" presStyleCnt="0"/>
      <dgm:spPr/>
    </dgm:pt>
    <dgm:pt modelId="{4C952AEF-AB9D-40BD-838B-426D09BE6C01}" type="pres">
      <dgm:prSet presAssocID="{53B07624-26A6-4036-98C4-51C84D870228}" presName="BalanceSpacing1" presStyleCnt="0"/>
      <dgm:spPr/>
    </dgm:pt>
    <dgm:pt modelId="{15C8DBF6-B7E3-43CA-A872-58C49E737957}" type="pres">
      <dgm:prSet presAssocID="{5308EFF7-E33D-49B9-9764-3AFD81243FA8}" presName="Accent1Text" presStyleLbl="node1" presStyleIdx="5" presStyleCnt="8" custScaleX="286097" custScaleY="195693" custLinFactX="19222" custLinFactY="-63664" custLinFactNeighborX="100000" custLinFactNeighborY="-100000"/>
      <dgm:spPr/>
      <dgm:t>
        <a:bodyPr/>
        <a:lstStyle/>
        <a:p>
          <a:endParaRPr lang="en-US"/>
        </a:p>
      </dgm:t>
    </dgm:pt>
    <dgm:pt modelId="{3E1BC223-CDC6-46B5-BD76-579D6B53B036}" type="pres">
      <dgm:prSet presAssocID="{5308EFF7-E33D-49B9-9764-3AFD81243FA8}" presName="spaceBetweenRectangles" presStyleCnt="0"/>
      <dgm:spPr/>
    </dgm:pt>
    <dgm:pt modelId="{D673A829-7DCF-4FC7-92D6-2A627D2834EB}" type="pres">
      <dgm:prSet presAssocID="{959F0196-7374-4A37-A0C5-4E96A118F404}" presName="composite" presStyleCnt="0"/>
      <dgm:spPr/>
    </dgm:pt>
    <dgm:pt modelId="{D40B97BA-0ADD-4D3C-A953-57D5F9CA5E57}" type="pres">
      <dgm:prSet presAssocID="{959F0196-7374-4A37-A0C5-4E96A118F404}" presName="Parent1" presStyleLbl="node1" presStyleIdx="6" presStyleCnt="8" custScaleX="299669" custScaleY="210721" custLinFactNeighborX="-55668" custLinFactNeighborY="-422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63FBA-D5C3-4EAE-BC9C-62042896BFD9}" type="pres">
      <dgm:prSet presAssocID="{959F0196-7374-4A37-A0C5-4E96A118F40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9407C-77F5-486D-A9BF-65E968144EA6}" type="pres">
      <dgm:prSet presAssocID="{959F0196-7374-4A37-A0C5-4E96A118F404}" presName="BalanceSpacing" presStyleCnt="0"/>
      <dgm:spPr/>
    </dgm:pt>
    <dgm:pt modelId="{3EA7E6DB-AF30-408B-B77B-E63120E34359}" type="pres">
      <dgm:prSet presAssocID="{959F0196-7374-4A37-A0C5-4E96A118F404}" presName="BalanceSpacing1" presStyleCnt="0"/>
      <dgm:spPr/>
    </dgm:pt>
    <dgm:pt modelId="{FA61FE8D-4099-41CC-8EAC-657823CA2D9F}" type="pres">
      <dgm:prSet presAssocID="{0912C639-92D4-4626-9A5E-215D64F0CC60}" presName="Accent1Text" presStyleLbl="node1" presStyleIdx="7" presStyleCnt="8" custScaleX="266841" custScaleY="164798" custLinFactX="99758" custLinFactNeighborX="100000" custLinFactNeighborY="-69399"/>
      <dgm:spPr/>
      <dgm:t>
        <a:bodyPr/>
        <a:lstStyle/>
        <a:p>
          <a:endParaRPr lang="en-US"/>
        </a:p>
      </dgm:t>
    </dgm:pt>
  </dgm:ptLst>
  <dgm:cxnLst>
    <dgm:cxn modelId="{16A2BF53-7EC9-427F-9953-62385004726E}" type="presOf" srcId="{FFD9841D-CDB5-4D91-9102-39304D21D266}" destId="{8EB13157-BCE7-4335-9740-D40C7B855A1A}" srcOrd="0" destOrd="0" presId="urn:microsoft.com/office/officeart/2008/layout/AlternatingHexagons"/>
    <dgm:cxn modelId="{CC0969AA-300F-44E7-B732-F43353B37FAE}" srcId="{E81986AA-DD01-4C78-808F-4E8D858EFF7A}" destId="{E62B659E-A17E-46F5-944D-3EF814C9A21E}" srcOrd="1" destOrd="0" parTransId="{F315F071-71FA-4088-BC46-E4F74FBC8A28}" sibTransId="{9E47AC9D-F7A1-4CBD-9A76-81F3E0191F09}"/>
    <dgm:cxn modelId="{CE65728D-C210-47A1-8089-C818A40A722B}" type="presOf" srcId="{53B07624-26A6-4036-98C4-51C84D870228}" destId="{F043CF3A-F188-400E-8FDE-D2233D64E7D0}" srcOrd="0" destOrd="0" presId="urn:microsoft.com/office/officeart/2008/layout/AlternatingHexagons"/>
    <dgm:cxn modelId="{07725D3C-FE65-49A3-B23B-03F9228EA337}" type="presOf" srcId="{E62B659E-A17E-46F5-944D-3EF814C9A21E}" destId="{14329ECB-5131-47CB-911B-42C804C58D2F}" srcOrd="0" destOrd="0" presId="urn:microsoft.com/office/officeart/2008/layout/AlternatingHexagons"/>
    <dgm:cxn modelId="{DA4C1438-9FB4-4810-81BB-DE7F575FFB9F}" type="presOf" srcId="{959F0196-7374-4A37-A0C5-4E96A118F404}" destId="{D40B97BA-0ADD-4D3C-A953-57D5F9CA5E57}" srcOrd="0" destOrd="0" presId="urn:microsoft.com/office/officeart/2008/layout/AlternatingHexagons"/>
    <dgm:cxn modelId="{EA1B0583-5986-496C-B970-E45CBEFC02E2}" srcId="{E81986AA-DD01-4C78-808F-4E8D858EFF7A}" destId="{53B07624-26A6-4036-98C4-51C84D870228}" srcOrd="2" destOrd="0" parTransId="{E4C81222-302E-4BE1-8CF2-1ED4D0911251}" sibTransId="{5308EFF7-E33D-49B9-9764-3AFD81243FA8}"/>
    <dgm:cxn modelId="{3473953A-125E-45DC-B611-F53D724A1F24}" type="presOf" srcId="{90199AD0-E855-4A01-85A5-9673805F9FC5}" destId="{A8A88B0B-A17E-4A53-B134-24AB1DA2F7EC}" srcOrd="0" destOrd="0" presId="urn:microsoft.com/office/officeart/2008/layout/AlternatingHexagons"/>
    <dgm:cxn modelId="{38B9DFC5-8C4B-4D47-BAAD-BD6C71A5CFD0}" type="presOf" srcId="{5308EFF7-E33D-49B9-9764-3AFD81243FA8}" destId="{15C8DBF6-B7E3-43CA-A872-58C49E737957}" srcOrd="0" destOrd="0" presId="urn:microsoft.com/office/officeart/2008/layout/AlternatingHexagons"/>
    <dgm:cxn modelId="{E961CF70-CE4A-49CC-87B0-2A682C16B863}" srcId="{959F0196-7374-4A37-A0C5-4E96A118F404}" destId="{40480E45-EBE2-4C87-9FCA-6C4723AE9B59}" srcOrd="0" destOrd="0" parTransId="{DCB820F9-8F72-4DCC-91CC-74F212423288}" sibTransId="{557B3E11-A3A9-4A8D-9C98-670CEB3EB39B}"/>
    <dgm:cxn modelId="{7ACF077F-8B0D-41AD-8F1F-9453CEAD7CB2}" srcId="{E81986AA-DD01-4C78-808F-4E8D858EFF7A}" destId="{959F0196-7374-4A37-A0C5-4E96A118F404}" srcOrd="3" destOrd="0" parTransId="{84AF9B7B-84EA-4581-B097-FED6D250E825}" sibTransId="{0912C639-92D4-4626-9A5E-215D64F0CC60}"/>
    <dgm:cxn modelId="{BF839DA7-A632-410D-B711-2912F7D1D85E}" type="presOf" srcId="{40480E45-EBE2-4C87-9FCA-6C4723AE9B59}" destId="{81A63FBA-D5C3-4EAE-BC9C-62042896BFD9}" srcOrd="0" destOrd="0" presId="urn:microsoft.com/office/officeart/2008/layout/AlternatingHexagons"/>
    <dgm:cxn modelId="{E4EEDE8E-ECCB-4E57-A8E6-4211B1F3B647}" type="presOf" srcId="{0912C639-92D4-4626-9A5E-215D64F0CC60}" destId="{FA61FE8D-4099-41CC-8EAC-657823CA2D9F}" srcOrd="0" destOrd="0" presId="urn:microsoft.com/office/officeart/2008/layout/AlternatingHexagons"/>
    <dgm:cxn modelId="{FD0234B4-FE28-4C65-BA50-794143D00BD0}" srcId="{E81986AA-DD01-4C78-808F-4E8D858EFF7A}" destId="{90199AD0-E855-4A01-85A5-9673805F9FC5}" srcOrd="0" destOrd="0" parTransId="{FF009B9E-1CFB-4611-B064-DC898C4F5EE8}" sibTransId="{FFD9841D-CDB5-4D91-9102-39304D21D266}"/>
    <dgm:cxn modelId="{3860D7CA-8E5C-4EDC-A9F4-97539031EEC4}" type="presOf" srcId="{9E47AC9D-F7A1-4CBD-9A76-81F3E0191F09}" destId="{D76BFDB6-8238-4B93-8B20-96F981AA8BEE}" srcOrd="0" destOrd="0" presId="urn:microsoft.com/office/officeart/2008/layout/AlternatingHexagons"/>
    <dgm:cxn modelId="{77C0325E-F871-4A24-94A0-A03322AD43D5}" type="presOf" srcId="{E81986AA-DD01-4C78-808F-4E8D858EFF7A}" destId="{600E94CD-051D-456F-B567-D9E5175FA146}" srcOrd="0" destOrd="0" presId="urn:microsoft.com/office/officeart/2008/layout/AlternatingHexagons"/>
    <dgm:cxn modelId="{2A48B9A3-F111-413C-8498-D3AFECCDB8D7}" type="presParOf" srcId="{600E94CD-051D-456F-B567-D9E5175FA146}" destId="{38BA93D8-A32E-4825-AEAA-91E9DC195E46}" srcOrd="0" destOrd="0" presId="urn:microsoft.com/office/officeart/2008/layout/AlternatingHexagons"/>
    <dgm:cxn modelId="{6161C192-45D7-4A20-BC31-D68601CD0B76}" type="presParOf" srcId="{38BA93D8-A32E-4825-AEAA-91E9DC195E46}" destId="{A8A88B0B-A17E-4A53-B134-24AB1DA2F7EC}" srcOrd="0" destOrd="0" presId="urn:microsoft.com/office/officeart/2008/layout/AlternatingHexagons"/>
    <dgm:cxn modelId="{241001D5-487B-4D02-B447-6C9A08B898FC}" type="presParOf" srcId="{38BA93D8-A32E-4825-AEAA-91E9DC195E46}" destId="{203D7582-B5FB-42BA-8B97-820F62B10C64}" srcOrd="1" destOrd="0" presId="urn:microsoft.com/office/officeart/2008/layout/AlternatingHexagons"/>
    <dgm:cxn modelId="{6259B806-C0E5-4151-B645-51507D1C3D38}" type="presParOf" srcId="{38BA93D8-A32E-4825-AEAA-91E9DC195E46}" destId="{D66D3192-871F-4672-81F2-5FDEA10BCBB8}" srcOrd="2" destOrd="0" presId="urn:microsoft.com/office/officeart/2008/layout/AlternatingHexagons"/>
    <dgm:cxn modelId="{C04F8505-C375-4DD0-9216-AB62247D0E71}" type="presParOf" srcId="{38BA93D8-A32E-4825-AEAA-91E9DC195E46}" destId="{D3D95FC6-5A72-443B-8A87-263F89AF9E42}" srcOrd="3" destOrd="0" presId="urn:microsoft.com/office/officeart/2008/layout/AlternatingHexagons"/>
    <dgm:cxn modelId="{EF62F5B6-E090-4263-B784-E39C959FF470}" type="presParOf" srcId="{38BA93D8-A32E-4825-AEAA-91E9DC195E46}" destId="{8EB13157-BCE7-4335-9740-D40C7B855A1A}" srcOrd="4" destOrd="0" presId="urn:microsoft.com/office/officeart/2008/layout/AlternatingHexagons"/>
    <dgm:cxn modelId="{765239D5-F26E-43D0-BF2C-B88B116ED3A8}" type="presParOf" srcId="{600E94CD-051D-456F-B567-D9E5175FA146}" destId="{C52297DE-CFB4-4ED8-B6D1-082A493831A6}" srcOrd="1" destOrd="0" presId="urn:microsoft.com/office/officeart/2008/layout/AlternatingHexagons"/>
    <dgm:cxn modelId="{A95CF18C-73CC-4F46-8FA4-05487DD829D0}" type="presParOf" srcId="{600E94CD-051D-456F-B567-D9E5175FA146}" destId="{876B8D9D-4299-4444-9FBB-2799E51AF900}" srcOrd="2" destOrd="0" presId="urn:microsoft.com/office/officeart/2008/layout/AlternatingHexagons"/>
    <dgm:cxn modelId="{499676C8-0A42-4D4D-9F84-6F4355350034}" type="presParOf" srcId="{876B8D9D-4299-4444-9FBB-2799E51AF900}" destId="{14329ECB-5131-47CB-911B-42C804C58D2F}" srcOrd="0" destOrd="0" presId="urn:microsoft.com/office/officeart/2008/layout/AlternatingHexagons"/>
    <dgm:cxn modelId="{47CED7C5-90F4-4F2B-89CA-6705293BB1F1}" type="presParOf" srcId="{876B8D9D-4299-4444-9FBB-2799E51AF900}" destId="{ADA69000-75EE-4F44-AA86-B537E73BF41E}" srcOrd="1" destOrd="0" presId="urn:microsoft.com/office/officeart/2008/layout/AlternatingHexagons"/>
    <dgm:cxn modelId="{529DF5D6-861A-4F1D-A3EF-74E9B3BBE53E}" type="presParOf" srcId="{876B8D9D-4299-4444-9FBB-2799E51AF900}" destId="{AE9195F1-7D0B-4B77-B698-2BBED06143E5}" srcOrd="2" destOrd="0" presId="urn:microsoft.com/office/officeart/2008/layout/AlternatingHexagons"/>
    <dgm:cxn modelId="{F4F2D396-2A28-427F-9241-43B90F28422E}" type="presParOf" srcId="{876B8D9D-4299-4444-9FBB-2799E51AF900}" destId="{68C97781-1C47-4108-A70E-B95543B1F8D6}" srcOrd="3" destOrd="0" presId="urn:microsoft.com/office/officeart/2008/layout/AlternatingHexagons"/>
    <dgm:cxn modelId="{D640AAAF-F278-4663-9ED3-9C4657FAA354}" type="presParOf" srcId="{876B8D9D-4299-4444-9FBB-2799E51AF900}" destId="{D76BFDB6-8238-4B93-8B20-96F981AA8BEE}" srcOrd="4" destOrd="0" presId="urn:microsoft.com/office/officeart/2008/layout/AlternatingHexagons"/>
    <dgm:cxn modelId="{67C292F6-CBC5-47B4-98AF-33819F34128B}" type="presParOf" srcId="{600E94CD-051D-456F-B567-D9E5175FA146}" destId="{F6D44FFC-79E4-4D72-90FF-435CD02FD028}" srcOrd="3" destOrd="0" presId="urn:microsoft.com/office/officeart/2008/layout/AlternatingHexagons"/>
    <dgm:cxn modelId="{DA7BFBC9-456E-4938-9F09-25D526533B40}" type="presParOf" srcId="{600E94CD-051D-456F-B567-D9E5175FA146}" destId="{A0139BEF-A9BC-4D63-828C-38F1B9E92C27}" srcOrd="4" destOrd="0" presId="urn:microsoft.com/office/officeart/2008/layout/AlternatingHexagons"/>
    <dgm:cxn modelId="{2D2338F9-98DB-4BC9-972D-CB272E2F1885}" type="presParOf" srcId="{A0139BEF-A9BC-4D63-828C-38F1B9E92C27}" destId="{F043CF3A-F188-400E-8FDE-D2233D64E7D0}" srcOrd="0" destOrd="0" presId="urn:microsoft.com/office/officeart/2008/layout/AlternatingHexagons"/>
    <dgm:cxn modelId="{485022DC-64F1-4C53-8365-876097CDF0AD}" type="presParOf" srcId="{A0139BEF-A9BC-4D63-828C-38F1B9E92C27}" destId="{6B9C3AEA-1B2B-432C-8D59-3D3F2B53C7DF}" srcOrd="1" destOrd="0" presId="urn:microsoft.com/office/officeart/2008/layout/AlternatingHexagons"/>
    <dgm:cxn modelId="{CFFF6EE2-D175-4D66-A9F0-A218085D35C4}" type="presParOf" srcId="{A0139BEF-A9BC-4D63-828C-38F1B9E92C27}" destId="{5DBAEF70-B1B5-4F97-AC67-32B3F0FD42D1}" srcOrd="2" destOrd="0" presId="urn:microsoft.com/office/officeart/2008/layout/AlternatingHexagons"/>
    <dgm:cxn modelId="{C3490F94-584C-4BD6-99E2-5845CD675C2D}" type="presParOf" srcId="{A0139BEF-A9BC-4D63-828C-38F1B9E92C27}" destId="{4C952AEF-AB9D-40BD-838B-426D09BE6C01}" srcOrd="3" destOrd="0" presId="urn:microsoft.com/office/officeart/2008/layout/AlternatingHexagons"/>
    <dgm:cxn modelId="{69036DFD-35B3-46D3-8369-AB631435B5A8}" type="presParOf" srcId="{A0139BEF-A9BC-4D63-828C-38F1B9E92C27}" destId="{15C8DBF6-B7E3-43CA-A872-58C49E737957}" srcOrd="4" destOrd="0" presId="urn:microsoft.com/office/officeart/2008/layout/AlternatingHexagons"/>
    <dgm:cxn modelId="{E014D28F-077E-4B81-9CD9-46F57F7F79A6}" type="presParOf" srcId="{600E94CD-051D-456F-B567-D9E5175FA146}" destId="{3E1BC223-CDC6-46B5-BD76-579D6B53B036}" srcOrd="5" destOrd="0" presId="urn:microsoft.com/office/officeart/2008/layout/AlternatingHexagons"/>
    <dgm:cxn modelId="{8BFB8702-525B-4EDA-AD1B-DDAAEC230DF5}" type="presParOf" srcId="{600E94CD-051D-456F-B567-D9E5175FA146}" destId="{D673A829-7DCF-4FC7-92D6-2A627D2834EB}" srcOrd="6" destOrd="0" presId="urn:microsoft.com/office/officeart/2008/layout/AlternatingHexagons"/>
    <dgm:cxn modelId="{A863D864-2F88-44EA-BB27-BA7BA5672588}" type="presParOf" srcId="{D673A829-7DCF-4FC7-92D6-2A627D2834EB}" destId="{D40B97BA-0ADD-4D3C-A953-57D5F9CA5E57}" srcOrd="0" destOrd="0" presId="urn:microsoft.com/office/officeart/2008/layout/AlternatingHexagons"/>
    <dgm:cxn modelId="{BBC7AAF9-D6FE-4444-8CB0-663BD41E6963}" type="presParOf" srcId="{D673A829-7DCF-4FC7-92D6-2A627D2834EB}" destId="{81A63FBA-D5C3-4EAE-BC9C-62042896BFD9}" srcOrd="1" destOrd="0" presId="urn:microsoft.com/office/officeart/2008/layout/AlternatingHexagons"/>
    <dgm:cxn modelId="{4C797929-273B-4BE4-B43E-8DC874173426}" type="presParOf" srcId="{D673A829-7DCF-4FC7-92D6-2A627D2834EB}" destId="{A779407C-77F5-486D-A9BF-65E968144EA6}" srcOrd="2" destOrd="0" presId="urn:microsoft.com/office/officeart/2008/layout/AlternatingHexagons"/>
    <dgm:cxn modelId="{9138985A-64B9-4988-A450-9E105DDA2A3A}" type="presParOf" srcId="{D673A829-7DCF-4FC7-92D6-2A627D2834EB}" destId="{3EA7E6DB-AF30-408B-B77B-E63120E34359}" srcOrd="3" destOrd="0" presId="urn:microsoft.com/office/officeart/2008/layout/AlternatingHexagons"/>
    <dgm:cxn modelId="{AC0A56AA-18BC-45C6-A295-1288E85CE6CE}" type="presParOf" srcId="{D673A829-7DCF-4FC7-92D6-2A627D2834EB}" destId="{FA61FE8D-4099-41CC-8EAC-657823CA2D9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00784-F6CB-46E0-B6BE-C851F8B3C10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88B0B-A17E-4A53-B134-24AB1DA2F7EC}">
      <dsp:nvSpPr>
        <dsp:cNvPr id="0" name=""/>
        <dsp:cNvSpPr/>
      </dsp:nvSpPr>
      <dsp:spPr>
        <a:xfrm rot="5400000">
          <a:off x="3809326" y="165892"/>
          <a:ext cx="983398" cy="1160784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কদম</a:t>
          </a:r>
          <a:endParaRPr lang="en-US" sz="1800" kern="1200" dirty="0"/>
        </a:p>
      </dsp:txBody>
      <dsp:txXfrm rot="-5400000">
        <a:off x="3914097" y="418485"/>
        <a:ext cx="773856" cy="655598"/>
      </dsp:txXfrm>
    </dsp:sp>
    <dsp:sp modelId="{203D7582-B5FB-42BA-8B97-820F62B10C64}">
      <dsp:nvSpPr>
        <dsp:cNvPr id="0" name=""/>
        <dsp:cNvSpPr/>
      </dsp:nvSpPr>
      <dsp:spPr>
        <a:xfrm>
          <a:off x="3328862" y="389423"/>
          <a:ext cx="544900" cy="29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13157-BCE7-4335-9740-D40C7B855A1A}">
      <dsp:nvSpPr>
        <dsp:cNvPr id="0" name=""/>
        <dsp:cNvSpPr/>
      </dsp:nvSpPr>
      <dsp:spPr>
        <a:xfrm rot="5400000">
          <a:off x="1278595" y="432261"/>
          <a:ext cx="1065632" cy="8722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জাম</a:t>
          </a:r>
          <a:endParaRPr lang="en-US" sz="2400" kern="1200" dirty="0"/>
        </a:p>
      </dsp:txBody>
      <dsp:txXfrm rot="-5400000">
        <a:off x="1507468" y="497064"/>
        <a:ext cx="607885" cy="742650"/>
      </dsp:txXfrm>
    </dsp:sp>
    <dsp:sp modelId="{14329ECB-5131-47CB-911B-42C804C58D2F}">
      <dsp:nvSpPr>
        <dsp:cNvPr id="0" name=""/>
        <dsp:cNvSpPr/>
      </dsp:nvSpPr>
      <dsp:spPr>
        <a:xfrm rot="5400000">
          <a:off x="2285557" y="126215"/>
          <a:ext cx="1171858" cy="97579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70C0"/>
              </a:solidFill>
            </a:rPr>
            <a:t>আম</a:t>
          </a:r>
          <a:endParaRPr lang="en-US" sz="2000" kern="1200" dirty="0">
            <a:solidFill>
              <a:srgbClr val="0070C0"/>
            </a:solidFill>
          </a:endParaRPr>
        </a:p>
      </dsp:txBody>
      <dsp:txXfrm rot="-5400000">
        <a:off x="2532616" y="207154"/>
        <a:ext cx="677739" cy="813916"/>
      </dsp:txXfrm>
    </dsp:sp>
    <dsp:sp modelId="{ADA69000-75EE-4F44-AA86-B537E73BF41E}">
      <dsp:nvSpPr>
        <dsp:cNvPr id="0" name=""/>
        <dsp:cNvSpPr/>
      </dsp:nvSpPr>
      <dsp:spPr>
        <a:xfrm>
          <a:off x="2116019" y="1434343"/>
          <a:ext cx="527323" cy="29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BFDB6-8238-4B93-8B20-96F981AA8BEE}">
      <dsp:nvSpPr>
        <dsp:cNvPr id="0" name=""/>
        <dsp:cNvSpPr/>
      </dsp:nvSpPr>
      <dsp:spPr>
        <a:xfrm rot="5400000">
          <a:off x="4061114" y="1403464"/>
          <a:ext cx="920491" cy="1078328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শাপলা</a:t>
          </a:r>
          <a:endParaRPr lang="en-US" sz="2000" kern="1200" dirty="0">
            <a:solidFill>
              <a:schemeClr val="tx1"/>
            </a:solidFill>
          </a:endParaRPr>
        </a:p>
      </dsp:txBody>
      <dsp:txXfrm rot="-5400000">
        <a:off x="4161917" y="1635797"/>
        <a:ext cx="718886" cy="613661"/>
      </dsp:txXfrm>
    </dsp:sp>
    <dsp:sp modelId="{F043CF3A-F188-400E-8FDE-D2233D64E7D0}">
      <dsp:nvSpPr>
        <dsp:cNvPr id="0" name=""/>
        <dsp:cNvSpPr/>
      </dsp:nvSpPr>
      <dsp:spPr>
        <a:xfrm rot="5400000">
          <a:off x="1425411" y="1689125"/>
          <a:ext cx="1008324" cy="11413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গোলাপ</a:t>
          </a:r>
          <a:endParaRPr lang="en-US" sz="2400" kern="1200" dirty="0">
            <a:solidFill>
              <a:schemeClr val="tx1"/>
            </a:solidFill>
          </a:endParaRPr>
        </a:p>
      </dsp:txBody>
      <dsp:txXfrm rot="-5400000">
        <a:off x="1549139" y="1923668"/>
        <a:ext cx="760869" cy="672216"/>
      </dsp:txXfrm>
    </dsp:sp>
    <dsp:sp modelId="{6B9C3AEA-1B2B-432C-8D59-3D3F2B53C7DF}">
      <dsp:nvSpPr>
        <dsp:cNvPr id="0" name=""/>
        <dsp:cNvSpPr/>
      </dsp:nvSpPr>
      <dsp:spPr>
        <a:xfrm>
          <a:off x="3368294" y="2450609"/>
          <a:ext cx="544900" cy="29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8DBF6-B7E3-43CA-A872-58C49E737957}">
      <dsp:nvSpPr>
        <dsp:cNvPr id="0" name=""/>
        <dsp:cNvSpPr/>
      </dsp:nvSpPr>
      <dsp:spPr>
        <a:xfrm rot="5400000">
          <a:off x="2712932" y="1190325"/>
          <a:ext cx="955494" cy="1215305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ফু</a:t>
          </a:r>
          <a:r>
            <a:rPr lang="en-US" sz="1600" kern="1200" dirty="0" err="1" smtClean="0">
              <a:solidFill>
                <a:schemeClr val="tx1"/>
              </a:solidFill>
            </a:rPr>
            <a:t>ল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ওফলের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নাম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2785578" y="1479479"/>
        <a:ext cx="810203" cy="636996"/>
      </dsp:txXfrm>
    </dsp:sp>
    <dsp:sp modelId="{D40B97BA-0ADD-4D3C-A953-57D5F9CA5E57}">
      <dsp:nvSpPr>
        <dsp:cNvPr id="0" name=""/>
        <dsp:cNvSpPr/>
      </dsp:nvSpPr>
      <dsp:spPr>
        <a:xfrm rot="5400000">
          <a:off x="2109869" y="2699281"/>
          <a:ext cx="1028870" cy="1272958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পেয়ারা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2199985" y="2992803"/>
        <a:ext cx="848638" cy="685914"/>
      </dsp:txXfrm>
    </dsp:sp>
    <dsp:sp modelId="{81A63FBA-D5C3-4EAE-BC9C-62042896BFD9}">
      <dsp:nvSpPr>
        <dsp:cNvPr id="0" name=""/>
        <dsp:cNvSpPr/>
      </dsp:nvSpPr>
      <dsp:spPr>
        <a:xfrm>
          <a:off x="2103481" y="3395382"/>
          <a:ext cx="527323" cy="29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103481" y="3395382"/>
        <a:ext cx="527323" cy="292957"/>
      </dsp:txXfrm>
    </dsp:sp>
    <dsp:sp modelId="{FA61FE8D-4099-41CC-8EAC-657823CA2D9F}">
      <dsp:nvSpPr>
        <dsp:cNvPr id="0" name=""/>
        <dsp:cNvSpPr/>
      </dsp:nvSpPr>
      <dsp:spPr>
        <a:xfrm rot="5400000">
          <a:off x="3765771" y="2636257"/>
          <a:ext cx="804646" cy="113350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solidFill>
                <a:schemeClr val="accent5">
                  <a:lumMod val="75000"/>
                </a:schemeClr>
              </a:solidFill>
            </a:rPr>
            <a:t>লিচু</a:t>
          </a:r>
          <a:endParaRPr lang="en-US" sz="3400" kern="1200" dirty="0">
            <a:solidFill>
              <a:schemeClr val="accent5">
                <a:lumMod val="75000"/>
              </a:schemeClr>
            </a:solidFill>
          </a:endParaRPr>
        </a:p>
      </dsp:txBody>
      <dsp:txXfrm rot="-5400000">
        <a:off x="3790258" y="2934796"/>
        <a:ext cx="755672" cy="53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6A58-3182-4F30-8A9E-97FABF76C84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5D6C0-36AF-4F36-ACE1-DC8E41FFA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5D6C0-36AF-4F36-ACE1-DC8E41FFA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3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31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69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9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98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6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2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0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1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9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9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0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E1CD0-B63F-4C02-A5AE-0F5DC66FBFB2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7F67C5-8CF9-4130-A787-000DFF13E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9.jpe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8546" y="586816"/>
            <a:ext cx="47382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1609273"/>
            <a:ext cx="10668000" cy="45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9" y="581891"/>
            <a:ext cx="709448" cy="654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15" y="1233056"/>
            <a:ext cx="5531820" cy="3334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6473" y="1080656"/>
            <a:ext cx="3103418" cy="4890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35" y="918833"/>
            <a:ext cx="3829584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651165"/>
            <a:ext cx="9282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5" y="651165"/>
            <a:ext cx="4225637" cy="527858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803564"/>
            <a:ext cx="4419600" cy="530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9" y="789709"/>
            <a:ext cx="858982" cy="51261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1246909"/>
            <a:ext cx="6590709" cy="46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1" y="1149927"/>
            <a:ext cx="60267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714" y="1074057"/>
            <a:ext cx="25254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96229" y="1278576"/>
            <a:ext cx="248194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1" y="1084980"/>
            <a:ext cx="2627085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714" y="3135086"/>
            <a:ext cx="2525486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96228" y="3195598"/>
            <a:ext cx="2481943" cy="986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31315" y="3195598"/>
            <a:ext cx="26561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3714" y="5152571"/>
            <a:ext cx="2641599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তালা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96228" y="4949371"/>
            <a:ext cx="2481943" cy="1311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47429" y="4949371"/>
            <a:ext cx="2902857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লাটিম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858982"/>
            <a:ext cx="1136073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4764" y="1316182"/>
            <a:ext cx="5375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“ ত”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ম”আছে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99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013" y="1043909"/>
            <a:ext cx="5102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6793" y="2906096"/>
            <a:ext cx="241123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8243455" y="2182821"/>
            <a:ext cx="178723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0" y="1436914"/>
            <a:ext cx="2773548" cy="24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5818" y="1385455"/>
            <a:ext cx="176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549844" y="1219200"/>
            <a:ext cx="4277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ত</a:t>
            </a:r>
            <a:r>
              <a:rPr lang="en-US" sz="5400" dirty="0" err="1" smtClean="0"/>
              <a:t>বলা</a:t>
            </a:r>
            <a:r>
              <a:rPr lang="en-US" sz="5400" dirty="0" smtClean="0"/>
              <a:t> </a:t>
            </a:r>
            <a:r>
              <a:rPr lang="en-US" sz="5400" dirty="0" err="1" smtClean="0"/>
              <a:t>বাজাই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170218" y="2729345"/>
            <a:ext cx="407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1" y="1219200"/>
            <a:ext cx="2476500" cy="27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0513"/>
            <a:ext cx="3846286" cy="3672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171" y="5196114"/>
            <a:ext cx="3338286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72456"/>
            <a:ext cx="5036457" cy="3730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1143" y="5297714"/>
            <a:ext cx="343988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ময়ূর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454" y="2424546"/>
            <a:ext cx="6927272" cy="3214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10" y="997527"/>
            <a:ext cx="955964" cy="4154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08758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52951"/>
              </p:ext>
            </p:extLst>
          </p:nvPr>
        </p:nvGraphicFramePr>
        <p:xfrm>
          <a:off x="2032000" y="10428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52256" y="719666"/>
            <a:ext cx="677487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6328392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32657065"/>
              </p:ext>
            </p:extLst>
          </p:nvPr>
        </p:nvGraphicFramePr>
        <p:xfrm>
          <a:off x="2032000" y="1814946"/>
          <a:ext cx="5989782" cy="405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4" name="Right Arrow 13"/>
          <p:cNvSpPr/>
          <p:nvPr/>
        </p:nvSpPr>
        <p:spPr>
          <a:xfrm>
            <a:off x="7758546" y="1644181"/>
            <a:ext cx="1967342" cy="152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25891" y="1042831"/>
            <a:ext cx="1717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25890" y="1648692"/>
            <a:ext cx="146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5889" y="2101381"/>
            <a:ext cx="146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61236" y="2854036"/>
            <a:ext cx="1948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578436" y="4294909"/>
            <a:ext cx="2341419" cy="1745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160000" y="4239491"/>
            <a:ext cx="1283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6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7" grpId="0"/>
      <p:bldP spid="18" grpId="0"/>
      <p:bldP spid="20" grpId="0"/>
      <p:bldP spid="21" grpId="0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1385455"/>
            <a:ext cx="407323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272" y="2313709"/>
            <a:ext cx="61375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নাজমুন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বিউটি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25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36" y="471055"/>
            <a:ext cx="5791201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704109"/>
            <a:ext cx="10474035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5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9" y="803565"/>
            <a:ext cx="556952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8655" y="2216727"/>
            <a:ext cx="5098472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235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8" y="651163"/>
            <a:ext cx="789708" cy="51706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4944" y="791158"/>
            <a:ext cx="9157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(1.1.1)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বা্ক্য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(১.2.2)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(1.1.1)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ওশব্দে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(১.2.2)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কারচিহ্নযুক্ত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(১.1.1)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(১.2.2)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কার-চিহ্ন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332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3927" y="1357745"/>
            <a:ext cx="725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231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6745674"/>
              </p:ext>
            </p:extLst>
          </p:nvPr>
        </p:nvGraphicFramePr>
        <p:xfrm>
          <a:off x="2031999" y="719666"/>
          <a:ext cx="92178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3" y="2291951"/>
            <a:ext cx="2207202" cy="1471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96" y="2225927"/>
            <a:ext cx="1672504" cy="16799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24" y="2385030"/>
            <a:ext cx="1720795" cy="17284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73" y="4452810"/>
            <a:ext cx="1892238" cy="1685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3" y="4197147"/>
            <a:ext cx="2021491" cy="20004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02" y="4543079"/>
            <a:ext cx="2322507" cy="1504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4508" y="763440"/>
            <a:ext cx="63453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98226">
            <a:off x="3185071" y="1563566"/>
            <a:ext cx="425896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56" y="607366"/>
            <a:ext cx="1025235" cy="7201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474" y="3588327"/>
            <a:ext cx="849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১।বাংলাদেশের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৩।তিনটি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41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743737">
            <a:off x="1518229" y="1257349"/>
            <a:ext cx="265909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383" y="1856509"/>
            <a:ext cx="468976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72545" y="2798524"/>
            <a:ext cx="3034145" cy="1473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1491" y="4599709"/>
            <a:ext cx="3740727" cy="72043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945" y="1219200"/>
            <a:ext cx="64146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7" y="2455691"/>
            <a:ext cx="4952572" cy="2774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17" y="2054088"/>
            <a:ext cx="4439479" cy="38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8" y="1219200"/>
            <a:ext cx="6192982" cy="114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582" y="688216"/>
            <a:ext cx="624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২৬৫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8" y="1542365"/>
            <a:ext cx="3629889" cy="4373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252" y="1334547"/>
            <a:ext cx="1731817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455" y="1219200"/>
            <a:ext cx="9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2" y="1565565"/>
            <a:ext cx="5268276" cy="42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1722</TotalTime>
  <Words>285</Words>
  <Application>Microsoft Office PowerPoint</Application>
  <PresentationFormat>Widescreen</PresentationFormat>
  <Paragraphs>108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2019-04-17T03:36:42Z</dcterms:created>
  <dcterms:modified xsi:type="dcterms:W3CDTF">2021-04-13T17:39:47Z</dcterms:modified>
</cp:coreProperties>
</file>