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FF00"/>
    <a:srgbClr val="FEFEFE"/>
    <a:srgbClr val="0000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54"/>
      </p:cViewPr>
      <p:guideLst>
        <p:guide orient="horz" pos="2544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5D30-DEC2-4F75-B84D-B58A1A690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4AC51-AF78-40D2-97A8-78CDA5947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106E4-4377-4438-8C24-A545A5E5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F02C2-4D97-4CBE-B3ED-9F999140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2BE42-A8C0-48BE-A387-BF1A2BF5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5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2822-1E23-4091-BA9F-43012C94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592C2-CEDC-435B-98E9-C1324740B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4FC0B-2D93-4638-8FDF-0E22D80E1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0AE3-51CB-4CB4-8993-F0E0FD25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4E821-5012-40A5-B53A-9C447533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CC5F4-F7B7-42A5-ACE4-624AC1E59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A1F28-35EB-4909-B8B3-2BE4623D5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61124-9DF5-49F4-A1E2-912ADEB2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72358-EDF3-4D51-99E4-8FC7A9F3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5740-6CA0-47C9-9EE8-13F082DD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1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0C1D-B690-42F4-BC64-2E025F02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9B80A-D6AA-4451-BFA7-9EA6E5E43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7DF95-6721-4C13-AAED-B6AFFB56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8DA6E-4D16-40AB-9D70-CD5712AF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E713C-5D58-4157-BB59-753022EF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DB6F0-0089-48DD-ADB3-E76D8D99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8C4A8-0360-4F9C-BF51-2FB1C69D0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C5DB1-0C72-46DC-9E93-A48C2679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13725-AFD9-48DD-93B6-9D2D06C9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650CD-7CB5-4503-891C-FC5E87B4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4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4142-2575-47D1-BB9E-1D5D4C0A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E129D-BDCD-4C08-8AD5-2D9AA79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1B527-8AF5-4C41-9D87-4AEAF605D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D1CA9-6C61-42D2-BC92-41227A08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E258C-E1E3-4CE1-B1F6-3460428A1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717FC-117B-494D-AED0-7F5CAFA9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F304-3329-4171-949B-6D3F7B20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9DA88-1F3F-4D8E-A280-C8779C0A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86E0C-978A-429F-BF18-420C5D6F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03C32-0F55-4901-B817-89F84C8F1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BB0FF-B88A-4D03-BAC6-3EA89BCF5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8C3D93-44F9-4705-AFEA-35CCB4E0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D05A1-2345-4508-91A3-0B771477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D4612-BCCE-4013-B7D0-6B8DCCE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2D6B-61B4-4F7B-BD34-C860D158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9D195-BF7D-4990-B9E2-D8B4A1BC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C9B04-72B5-4E1F-A86F-33E94E48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42F50-F084-4656-AAE5-0666C16E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1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9250A-CE88-4357-B12F-986E62CE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AAF1A-C789-490A-92F2-F9AA63E3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C5668-5CBF-4254-A2AD-2D049BFC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D20D-5B08-4E6C-BB7A-1C98339A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32C27-BA46-43D0-9CAB-5A187E072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B49E9-B331-472D-80BA-8174A24F5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304BC-64D3-44F0-8616-BB072C66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CA347-2C03-48D2-9EAD-EC788C3B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6EDBC-9704-477B-8C43-173EE619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B92C-0585-45F5-84A6-3D8A715C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C9524-4E85-4AE0-82B9-8B02A9B88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E5AE1-2721-4CF0-81E1-8C775E4BD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2B6DB-190E-47C4-956D-C7C9AB79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DB6B6-F386-450D-9A5B-0C0D2FF4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25B82-2459-4B11-89F5-AE677453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9A9D2C-D244-49B5-8BC2-4B132B96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7A45E-FF43-4A94-9F4A-E937FE033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0B66C-9424-4954-9F7B-4BDAD8531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69042-89A0-4381-A5A9-D4EF4F09CF46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1E386-7E9C-4977-B2FC-57F435510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AD8E1-AB3A-42A9-B4B5-984575D33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BACEC-51FA-4B91-9F75-63B490F1F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f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E11638-D28A-4A2E-8B9C-D3D6184196FD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BBE08F-06C5-4096-AEA2-4EDD1EB8BBE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2E66AAD-0410-41E7-98B5-6098020561DE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CEE70B90-997F-4D00-B241-859D0AE854E5}"/>
              </a:ext>
            </a:extLst>
          </p:cNvPr>
          <p:cNvSpPr/>
          <p:nvPr/>
        </p:nvSpPr>
        <p:spPr>
          <a:xfrm>
            <a:off x="605907" y="2258859"/>
            <a:ext cx="2286000" cy="2340282"/>
          </a:xfrm>
          <a:prstGeom prst="star6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C00000"/>
                </a:solidFill>
                <a:effectLst>
                  <a:outerShdw blurRad="889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agar" panose="03000603000000000000" pitchFamily="66" charset="0"/>
                <a:cs typeface="Sagar" panose="03000603000000000000" pitchFamily="66" charset="0"/>
              </a:rPr>
              <a:t>স্বা</a:t>
            </a:r>
            <a:endParaRPr lang="en-US" sz="2000" dirty="0"/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B77F7B0-398D-4A0D-9562-9A60505F1A34}"/>
              </a:ext>
            </a:extLst>
          </p:cNvPr>
          <p:cNvSpPr/>
          <p:nvPr/>
        </p:nvSpPr>
        <p:spPr>
          <a:xfrm>
            <a:off x="3282744" y="2258859"/>
            <a:ext cx="2286000" cy="2340282"/>
          </a:xfrm>
          <a:prstGeom prst="star6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00FF"/>
                </a:solidFill>
                <a:effectLst>
                  <a:outerShdw blurRad="889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agar" panose="03000603000000000000" pitchFamily="66" charset="0"/>
                <a:cs typeface="Sagar" panose="03000603000000000000" pitchFamily="66" charset="0"/>
              </a:rPr>
              <a:t>গ</a:t>
            </a:r>
            <a:endParaRPr lang="en-US" sz="2000" dirty="0"/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9CCA51BF-9F11-489D-A0D8-066227EB1A39}"/>
              </a:ext>
            </a:extLst>
          </p:cNvPr>
          <p:cNvSpPr/>
          <p:nvPr/>
        </p:nvSpPr>
        <p:spPr>
          <a:xfrm>
            <a:off x="6096000" y="2258859"/>
            <a:ext cx="2286000" cy="2340282"/>
          </a:xfrm>
          <a:prstGeom prst="star6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66"/>
                </a:solidFill>
                <a:effectLst>
                  <a:outerShdw blurRad="889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agar" panose="03000603000000000000" pitchFamily="66" charset="0"/>
                <a:cs typeface="Sagar" panose="03000603000000000000" pitchFamily="66" charset="0"/>
              </a:rPr>
              <a:t>ত</a:t>
            </a:r>
            <a:endParaRPr lang="en-US" sz="2000" dirty="0"/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F03F4597-10FA-4594-8B10-50AE90388578}"/>
              </a:ext>
            </a:extLst>
          </p:cNvPr>
          <p:cNvSpPr/>
          <p:nvPr/>
        </p:nvSpPr>
        <p:spPr>
          <a:xfrm>
            <a:off x="9214057" y="2214715"/>
            <a:ext cx="2286000" cy="2340282"/>
          </a:xfrm>
          <a:prstGeom prst="star6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effectLst>
                  <a:outerShdw blurRad="889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agar" panose="03000603000000000000" pitchFamily="66" charset="0"/>
                <a:cs typeface="Sagar" panose="03000603000000000000" pitchFamily="66" charset="0"/>
              </a:rPr>
              <a:t>ম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5B9561-92D7-46BC-BDFA-93CCD6F30A0C}"/>
              </a:ext>
            </a:extLst>
          </p:cNvPr>
          <p:cNvSpPr/>
          <p:nvPr/>
        </p:nvSpPr>
        <p:spPr>
          <a:xfrm>
            <a:off x="9858790" y="291787"/>
            <a:ext cx="1635124" cy="1635124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558" tIns="277558" rIns="277558" bIns="277558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3AC3EC-500D-4C4B-A301-833846496557}"/>
              </a:ext>
            </a:extLst>
          </p:cNvPr>
          <p:cNvSpPr/>
          <p:nvPr/>
        </p:nvSpPr>
        <p:spPr>
          <a:xfrm>
            <a:off x="10083898" y="5130606"/>
            <a:ext cx="1635124" cy="1635124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558" tIns="277558" rIns="277558" bIns="277558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702EE0-805E-4BB2-A90C-7794746CD242}"/>
              </a:ext>
            </a:extLst>
          </p:cNvPr>
          <p:cNvSpPr/>
          <p:nvPr/>
        </p:nvSpPr>
        <p:spPr>
          <a:xfrm>
            <a:off x="472978" y="4911008"/>
            <a:ext cx="1635124" cy="1635124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558" tIns="277558" rIns="277558" bIns="277558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03BD564-0DBC-4BA3-A883-7BFAFA9D5E90}"/>
              </a:ext>
            </a:extLst>
          </p:cNvPr>
          <p:cNvSpPr/>
          <p:nvPr/>
        </p:nvSpPr>
        <p:spPr>
          <a:xfrm>
            <a:off x="273023" y="350373"/>
            <a:ext cx="1635124" cy="1635124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558" tIns="277558" rIns="277558" bIns="277558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800" b="1" kern="12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A68DC58-1A1D-4DF2-BCE6-2038F429F040}"/>
              </a:ext>
            </a:extLst>
          </p:cNvPr>
          <p:cNvSpPr/>
          <p:nvPr/>
        </p:nvSpPr>
        <p:spPr>
          <a:xfrm>
            <a:off x="755175" y="732683"/>
            <a:ext cx="670820" cy="836537"/>
          </a:xfrm>
          <a:prstGeom prst="ellipse">
            <a:avLst/>
          </a:prstGeom>
          <a:noFill/>
          <a:ln w="304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8318C4-94B8-4054-AA8D-4A1C9E3B17D7}"/>
              </a:ext>
            </a:extLst>
          </p:cNvPr>
          <p:cNvSpPr/>
          <p:nvPr/>
        </p:nvSpPr>
        <p:spPr>
          <a:xfrm>
            <a:off x="10340942" y="672105"/>
            <a:ext cx="670820" cy="836537"/>
          </a:xfrm>
          <a:prstGeom prst="ellipse">
            <a:avLst/>
          </a:prstGeom>
          <a:noFill/>
          <a:ln w="304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BAAE84-415A-4ADE-97E6-6CA077A60D9E}"/>
              </a:ext>
            </a:extLst>
          </p:cNvPr>
          <p:cNvSpPr/>
          <p:nvPr/>
        </p:nvSpPr>
        <p:spPr>
          <a:xfrm>
            <a:off x="955130" y="5288780"/>
            <a:ext cx="670820" cy="836537"/>
          </a:xfrm>
          <a:prstGeom prst="ellipse">
            <a:avLst/>
          </a:prstGeom>
          <a:noFill/>
          <a:ln w="304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5BA7C5-512D-48B4-A08D-4DCA1D002D5D}"/>
              </a:ext>
            </a:extLst>
          </p:cNvPr>
          <p:cNvSpPr/>
          <p:nvPr/>
        </p:nvSpPr>
        <p:spPr>
          <a:xfrm>
            <a:off x="10603832" y="5497558"/>
            <a:ext cx="670820" cy="836537"/>
          </a:xfrm>
          <a:prstGeom prst="ellipse">
            <a:avLst/>
          </a:prstGeom>
          <a:noFill/>
          <a:ln w="304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90A123-D601-4135-9580-EAC836C633CF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00DC47-D029-4AE4-B24E-3E6F69B0783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A06677A-2ECF-4975-B60E-E94F276EB3CC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7E75F1-96F2-4698-84A4-63DC3240698B}"/>
              </a:ext>
            </a:extLst>
          </p:cNvPr>
          <p:cNvSpPr txBox="1"/>
          <p:nvPr/>
        </p:nvSpPr>
        <p:spPr>
          <a:xfrm>
            <a:off x="4349579" y="1519881"/>
            <a:ext cx="349284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/>
              <a:t>শূন্য যেভাবে লিখতে হয়...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AEB9A-9086-45B8-96C6-421A0A4ED3E7}"/>
              </a:ext>
            </a:extLst>
          </p:cNvPr>
          <p:cNvSpPr txBox="1"/>
          <p:nvPr/>
        </p:nvSpPr>
        <p:spPr>
          <a:xfrm>
            <a:off x="5048866" y="1443681"/>
            <a:ext cx="116512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/>
              <a:t>০</a:t>
            </a:r>
          </a:p>
        </p:txBody>
      </p:sp>
    </p:spTree>
    <p:extLst>
      <p:ext uri="{BB962C8B-B14F-4D97-AF65-F5344CB8AC3E}">
        <p14:creationId xmlns:p14="http://schemas.microsoft.com/office/powerpoint/2010/main" val="40731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79858E-9213-42DC-BFD5-866E30FFA982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74EA32-09D7-4AE5-99E6-B77E11632DE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64E86E7-6880-483D-95AD-364C9C3BEF0F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7E75F1-96F2-4698-84A4-63DC3240698B}"/>
              </a:ext>
            </a:extLst>
          </p:cNvPr>
          <p:cNvSpPr txBox="1"/>
          <p:nvPr/>
        </p:nvSpPr>
        <p:spPr>
          <a:xfrm>
            <a:off x="4349579" y="1519881"/>
            <a:ext cx="349284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/>
              <a:t>তোমাদের খাতায় শূন্য লিখ</a:t>
            </a:r>
            <a:endParaRPr lang="en-US" sz="32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1B1580D-63D6-4777-8B7F-4E259F76F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82898"/>
              </p:ext>
            </p:extLst>
          </p:nvPr>
        </p:nvGraphicFramePr>
        <p:xfrm>
          <a:off x="1405719" y="2606723"/>
          <a:ext cx="9498844" cy="2511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4711">
                  <a:extLst>
                    <a:ext uri="{9D8B030D-6E8A-4147-A177-3AD203B41FA5}">
                      <a16:colId xmlns:a16="http://schemas.microsoft.com/office/drawing/2014/main" val="3010260512"/>
                    </a:ext>
                  </a:extLst>
                </a:gridCol>
                <a:gridCol w="2374711">
                  <a:extLst>
                    <a:ext uri="{9D8B030D-6E8A-4147-A177-3AD203B41FA5}">
                      <a16:colId xmlns:a16="http://schemas.microsoft.com/office/drawing/2014/main" val="3116071735"/>
                    </a:ext>
                  </a:extLst>
                </a:gridCol>
                <a:gridCol w="2374711">
                  <a:extLst>
                    <a:ext uri="{9D8B030D-6E8A-4147-A177-3AD203B41FA5}">
                      <a16:colId xmlns:a16="http://schemas.microsoft.com/office/drawing/2014/main" val="310140688"/>
                    </a:ext>
                  </a:extLst>
                </a:gridCol>
                <a:gridCol w="2374711">
                  <a:extLst>
                    <a:ext uri="{9D8B030D-6E8A-4147-A177-3AD203B41FA5}">
                      <a16:colId xmlns:a16="http://schemas.microsoft.com/office/drawing/2014/main" val="7280837"/>
                    </a:ext>
                  </a:extLst>
                </a:gridCol>
              </a:tblGrid>
              <a:tr h="25111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009816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892C1BCD-6658-4867-80E2-619313CDCC32}"/>
              </a:ext>
            </a:extLst>
          </p:cNvPr>
          <p:cNvSpPr/>
          <p:nvPr/>
        </p:nvSpPr>
        <p:spPr>
          <a:xfrm>
            <a:off x="1910686" y="3096450"/>
            <a:ext cx="1228299" cy="1531733"/>
          </a:xfrm>
          <a:prstGeom prst="ellipse">
            <a:avLst/>
          </a:prstGeom>
          <a:noFill/>
          <a:ln w="304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0F10C4-0162-4480-8267-A9E05CD98150}"/>
              </a:ext>
            </a:extLst>
          </p:cNvPr>
          <p:cNvSpPr/>
          <p:nvPr/>
        </p:nvSpPr>
        <p:spPr>
          <a:xfrm>
            <a:off x="4349579" y="3096450"/>
            <a:ext cx="1228299" cy="1531733"/>
          </a:xfrm>
          <a:prstGeom prst="ellipse">
            <a:avLst/>
          </a:prstGeom>
          <a:noFill/>
          <a:ln w="304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668CE9-4687-4307-A79F-FD584960C7D6}"/>
              </a:ext>
            </a:extLst>
          </p:cNvPr>
          <p:cNvSpPr/>
          <p:nvPr/>
        </p:nvSpPr>
        <p:spPr>
          <a:xfrm>
            <a:off x="6788472" y="3096450"/>
            <a:ext cx="1228299" cy="1531733"/>
          </a:xfrm>
          <a:prstGeom prst="ellipse">
            <a:avLst/>
          </a:prstGeom>
          <a:noFill/>
          <a:ln w="304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037A4B-2251-4008-A5DD-D32310AF8AB6}"/>
              </a:ext>
            </a:extLst>
          </p:cNvPr>
          <p:cNvSpPr txBox="1"/>
          <p:nvPr/>
        </p:nvSpPr>
        <p:spPr>
          <a:xfrm>
            <a:off x="5088035" y="499406"/>
            <a:ext cx="2333768" cy="769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/>
              <a:t>একক কাজ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780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861583A-BF8F-42DB-A6C9-E93186A9BD36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082A28-8391-4957-BE07-E4E781B1FCC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5535429-6830-497E-AA13-A3959DB437BC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F76964-25A8-4615-8B93-5BE266218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300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713">
            <a:off x="239543" y="1020453"/>
            <a:ext cx="4017277" cy="40172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D3DABA-9416-431C-929C-61FD60776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4" b="100000" l="21955" r="81075">
                        <a14:foregroundMark x1="71927" y1="89710" x2="66953" y2="99733"/>
                        <a14:foregroundMark x1="75700" y1="95274" x2="68611" y2="96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16794"/>
          <a:stretch/>
        </p:blipFill>
        <p:spPr bwMode="auto">
          <a:xfrm>
            <a:off x="1498455" y="1653116"/>
            <a:ext cx="715715" cy="19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4645E3C-7F36-458C-996F-D21979B35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4" b="100000" l="21955" r="81075">
                        <a14:foregroundMark x1="71927" y1="89710" x2="66953" y2="99733"/>
                        <a14:foregroundMark x1="75700" y1="95274" x2="68611" y2="96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16794"/>
          <a:stretch/>
        </p:blipFill>
        <p:spPr bwMode="auto">
          <a:xfrm>
            <a:off x="2141714" y="1461213"/>
            <a:ext cx="715715" cy="19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C321C8-8242-4DC4-852C-FAE38373D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300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713">
            <a:off x="4144535" y="1020455"/>
            <a:ext cx="4017277" cy="4017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F03817-ED1E-4882-A929-8F54A122A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300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713">
            <a:off x="8205257" y="1020453"/>
            <a:ext cx="4017277" cy="401727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2EAA59B-468F-45E5-B248-93751434E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4" b="100000" l="21955" r="81075">
                        <a14:foregroundMark x1="71927" y1="89710" x2="66953" y2="99733"/>
                        <a14:foregroundMark x1="75700" y1="95274" x2="68611" y2="96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36" r="16794"/>
          <a:stretch/>
        </p:blipFill>
        <p:spPr bwMode="auto">
          <a:xfrm>
            <a:off x="9870335" y="1461213"/>
            <a:ext cx="715715" cy="19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FD46492-8DD2-4FFC-B090-7691EB1B2493}"/>
              </a:ext>
            </a:extLst>
          </p:cNvPr>
          <p:cNvSpPr/>
          <p:nvPr/>
        </p:nvSpPr>
        <p:spPr>
          <a:xfrm>
            <a:off x="1624620" y="4938882"/>
            <a:ext cx="715715" cy="5320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FE223-6283-4ACE-A174-D17009433466}"/>
              </a:ext>
            </a:extLst>
          </p:cNvPr>
          <p:cNvSpPr txBox="1"/>
          <p:nvPr/>
        </p:nvSpPr>
        <p:spPr>
          <a:xfrm>
            <a:off x="2421264" y="4913578"/>
            <a:ext cx="60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6540FC-AFAE-4900-94CD-BBFD5ADC4F0D}"/>
              </a:ext>
            </a:extLst>
          </p:cNvPr>
          <p:cNvSpPr/>
          <p:nvPr/>
        </p:nvSpPr>
        <p:spPr>
          <a:xfrm>
            <a:off x="5693704" y="4849859"/>
            <a:ext cx="715715" cy="5320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6354CE-3305-444F-8AD9-C1BCCBCE4849}"/>
              </a:ext>
            </a:extLst>
          </p:cNvPr>
          <p:cNvSpPr txBox="1"/>
          <p:nvPr/>
        </p:nvSpPr>
        <p:spPr>
          <a:xfrm>
            <a:off x="6490348" y="4824555"/>
            <a:ext cx="60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DFFC92-4A4F-4BDA-A8EE-207ABF1A2992}"/>
              </a:ext>
            </a:extLst>
          </p:cNvPr>
          <p:cNvSpPr/>
          <p:nvPr/>
        </p:nvSpPr>
        <p:spPr>
          <a:xfrm>
            <a:off x="9872864" y="4938882"/>
            <a:ext cx="715715" cy="5320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4EAE5A-F125-4585-B9FB-C3CE4116C6EA}"/>
              </a:ext>
            </a:extLst>
          </p:cNvPr>
          <p:cNvSpPr txBox="1"/>
          <p:nvPr/>
        </p:nvSpPr>
        <p:spPr>
          <a:xfrm>
            <a:off x="10669508" y="4913578"/>
            <a:ext cx="60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E325D6-9550-4B17-852D-1E87E2499D4C}"/>
              </a:ext>
            </a:extLst>
          </p:cNvPr>
          <p:cNvSpPr/>
          <p:nvPr/>
        </p:nvSpPr>
        <p:spPr>
          <a:xfrm>
            <a:off x="1603421" y="4938882"/>
            <a:ext cx="715715" cy="5320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</a:rPr>
              <a:t>২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218645-A7C2-449E-A794-62603AD89155}"/>
              </a:ext>
            </a:extLst>
          </p:cNvPr>
          <p:cNvSpPr/>
          <p:nvPr/>
        </p:nvSpPr>
        <p:spPr>
          <a:xfrm>
            <a:off x="5693703" y="4849227"/>
            <a:ext cx="715715" cy="5320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</a:rPr>
              <a:t>০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379282-8F0F-4B6D-939E-A8505397DD1D}"/>
              </a:ext>
            </a:extLst>
          </p:cNvPr>
          <p:cNvSpPr/>
          <p:nvPr/>
        </p:nvSpPr>
        <p:spPr>
          <a:xfrm>
            <a:off x="9870306" y="4950017"/>
            <a:ext cx="715715" cy="5320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C00000"/>
                </a:solidFill>
              </a:rPr>
              <a:t>১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AB3900-B1E8-4BE4-A04C-1E36EE3E703C}"/>
              </a:ext>
            </a:extLst>
          </p:cNvPr>
          <p:cNvSpPr txBox="1"/>
          <p:nvPr/>
        </p:nvSpPr>
        <p:spPr>
          <a:xfrm>
            <a:off x="3150337" y="339129"/>
            <a:ext cx="6161404" cy="7078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/>
              <a:t>বলো, কোন বাক্সে কতটি পুতুল আছে?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09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8D08C9-5D2B-4179-9D87-C303F65B2A34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C6014D-AAF0-407D-B3BD-EA79569BE1E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5E8CC0F-41EF-4DFC-A9C2-38FE6D345C96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197F010-4CC0-40C5-B875-301B7ED55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00" y="1263478"/>
            <a:ext cx="3729176" cy="4923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C6568-B9DF-437E-B802-D4256CF24F8E}"/>
              </a:ext>
            </a:extLst>
          </p:cNvPr>
          <p:cNvSpPr txBox="1"/>
          <p:nvPr/>
        </p:nvSpPr>
        <p:spPr>
          <a:xfrm>
            <a:off x="3870705" y="409499"/>
            <a:ext cx="429819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b="1" dirty="0"/>
              <a:t>তোমাদের বইয়ের ৪০ পৃষ্ঠা বের করো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35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F01E21B-310C-4BA0-9E52-630432C565F4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0839C4-EF9F-4F13-A97F-487A0E7D5D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1950A96-39B4-4957-BC14-BEE8DD8FEA4D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4325AA5-417C-414E-86C7-7B27C40DEB4A}"/>
              </a:ext>
            </a:extLst>
          </p:cNvPr>
          <p:cNvSpPr txBox="1"/>
          <p:nvPr/>
        </p:nvSpPr>
        <p:spPr>
          <a:xfrm>
            <a:off x="4229128" y="1091380"/>
            <a:ext cx="39525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/>
              <a:t>কোনটি শূন্য আকৃতির?</a:t>
            </a:r>
            <a:endParaRPr lang="en-US" sz="4000" b="1" dirty="0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AA96446E-B387-4AA7-9F13-A8CC3E063121}"/>
              </a:ext>
            </a:extLst>
          </p:cNvPr>
          <p:cNvSpPr/>
          <p:nvPr/>
        </p:nvSpPr>
        <p:spPr>
          <a:xfrm>
            <a:off x="4689358" y="265471"/>
            <a:ext cx="2660883" cy="7078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/>
              <a:t>দলীয় কাজ</a:t>
            </a:r>
            <a:endParaRPr lang="en-US" sz="36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97CB20-3D69-4F7B-AFB3-D4A9F1654450}"/>
              </a:ext>
            </a:extLst>
          </p:cNvPr>
          <p:cNvGrpSpPr/>
          <p:nvPr/>
        </p:nvGrpSpPr>
        <p:grpSpPr>
          <a:xfrm>
            <a:off x="144517" y="1799266"/>
            <a:ext cx="5705850" cy="4477650"/>
            <a:chOff x="-1784419" y="1193105"/>
            <a:chExt cx="5705850" cy="4477650"/>
          </a:xfrm>
        </p:grpSpPr>
        <p:sp>
          <p:nvSpPr>
            <p:cNvPr id="21" name="Callout: Down Arrow 20">
              <a:extLst>
                <a:ext uri="{FF2B5EF4-FFF2-40B4-BE49-F238E27FC236}">
                  <a16:creationId xmlns:a16="http://schemas.microsoft.com/office/drawing/2014/main" id="{60F5053F-BE9F-4B0E-885B-A3DCC3D85616}"/>
                </a:ext>
              </a:extLst>
            </p:cNvPr>
            <p:cNvSpPr/>
            <p:nvPr/>
          </p:nvSpPr>
          <p:spPr>
            <a:xfrm rot="10800000">
              <a:off x="-1784419" y="1193105"/>
              <a:ext cx="5705850" cy="4477650"/>
            </a:xfrm>
            <a:prstGeom prst="downArrowCallou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99516D-0283-4E2D-96B0-880674E3A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41824" y="3376740"/>
              <a:ext cx="1640557" cy="16192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29792A-B497-4484-8283-FA1EC200F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64025" y="3506948"/>
              <a:ext cx="1357325" cy="13588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341458-50FB-4511-955C-959C13BFA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395" y="3561094"/>
              <a:ext cx="1909222" cy="125054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144A58-AEE1-4D32-AC90-86E47CC1314C}"/>
              </a:ext>
            </a:extLst>
          </p:cNvPr>
          <p:cNvGrpSpPr/>
          <p:nvPr/>
        </p:nvGrpSpPr>
        <p:grpSpPr>
          <a:xfrm>
            <a:off x="6205411" y="1782340"/>
            <a:ext cx="5705850" cy="4477650"/>
            <a:chOff x="6781866" y="-177297"/>
            <a:chExt cx="5705850" cy="4477650"/>
          </a:xfrm>
        </p:grpSpPr>
        <p:sp>
          <p:nvSpPr>
            <p:cNvPr id="22" name="Callout: Down Arrow 21">
              <a:extLst>
                <a:ext uri="{FF2B5EF4-FFF2-40B4-BE49-F238E27FC236}">
                  <a16:creationId xmlns:a16="http://schemas.microsoft.com/office/drawing/2014/main" id="{EB042C0B-302F-48A4-AEC7-CB218931E088}"/>
                </a:ext>
              </a:extLst>
            </p:cNvPr>
            <p:cNvSpPr/>
            <p:nvPr/>
          </p:nvSpPr>
          <p:spPr>
            <a:xfrm rot="10800000">
              <a:off x="6781866" y="-177297"/>
              <a:ext cx="5705850" cy="4477650"/>
            </a:xfrm>
            <a:prstGeom prst="downArrowCallou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5E42A1-3055-4AD1-ACBA-A6C3ADEBF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000" b="100000" l="0" r="100000">
                          <a14:foregroundMark x1="65511" y1="43625" x2="44316" y2="44625"/>
                          <a14:foregroundMark x1="54721" y1="39000" x2="54721" y2="50625"/>
                          <a14:foregroundMark x1="39306" y1="39625" x2="30058" y2="49625"/>
                          <a14:foregroundMark x1="28516" y1="42250" x2="41233" y2="46250"/>
                          <a14:foregroundMark x1="42389" y1="50250" x2="50096" y2="87125"/>
                          <a14:foregroundMark x1="44316" y1="51875" x2="44316" y2="51875"/>
                          <a14:foregroundMark x1="44316" y1="61250" x2="56647" y2="6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67"/>
            <a:stretch/>
          </p:blipFill>
          <p:spPr>
            <a:xfrm>
              <a:off x="10838238" y="2183698"/>
              <a:ext cx="1294434" cy="137739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317F04-1327-4594-99F5-5E7F2E09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9243" y="2032310"/>
              <a:ext cx="1909222" cy="169708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9BFC4AD-869B-4240-A234-5C2AD166C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80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92"/>
            <a:stretch/>
          </p:blipFill>
          <p:spPr>
            <a:xfrm>
              <a:off x="6940562" y="2251688"/>
              <a:ext cx="1805168" cy="1309406"/>
            </a:xfrm>
            <a:prstGeom prst="rect">
              <a:avLst/>
            </a:prstGeom>
          </p:spPr>
        </p:pic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2BC642FB-A95B-443D-B6AB-C802D396D591}"/>
              </a:ext>
            </a:extLst>
          </p:cNvPr>
          <p:cNvSpPr/>
          <p:nvPr/>
        </p:nvSpPr>
        <p:spPr>
          <a:xfrm>
            <a:off x="1914135" y="1824296"/>
            <a:ext cx="2165975" cy="1081536"/>
          </a:xfrm>
          <a:custGeom>
            <a:avLst/>
            <a:gdLst>
              <a:gd name="connsiteX0" fmla="*/ 0 w 632143"/>
              <a:gd name="connsiteY0" fmla="*/ 1066787 h 1066787"/>
              <a:gd name="connsiteX1" fmla="*/ 316072 w 632143"/>
              <a:gd name="connsiteY1" fmla="*/ 0 h 1066787"/>
              <a:gd name="connsiteX2" fmla="*/ 632143 w 632143"/>
              <a:gd name="connsiteY2" fmla="*/ 1066787 h 1066787"/>
              <a:gd name="connsiteX3" fmla="*/ 0 w 632143"/>
              <a:gd name="connsiteY3" fmla="*/ 1066787 h 1066787"/>
              <a:gd name="connsiteX0" fmla="*/ 0 w 1384311"/>
              <a:gd name="connsiteY0" fmla="*/ 1066787 h 1066787"/>
              <a:gd name="connsiteX1" fmla="*/ 1068240 w 1384311"/>
              <a:gd name="connsiteY1" fmla="*/ 0 h 1066787"/>
              <a:gd name="connsiteX2" fmla="*/ 1384311 w 1384311"/>
              <a:gd name="connsiteY2" fmla="*/ 1066787 h 1066787"/>
              <a:gd name="connsiteX3" fmla="*/ 0 w 1384311"/>
              <a:gd name="connsiteY3" fmla="*/ 1066787 h 1066787"/>
              <a:gd name="connsiteX0" fmla="*/ 0 w 2165975"/>
              <a:gd name="connsiteY0" fmla="*/ 1066787 h 1081536"/>
              <a:gd name="connsiteX1" fmla="*/ 1068240 w 2165975"/>
              <a:gd name="connsiteY1" fmla="*/ 0 h 1081536"/>
              <a:gd name="connsiteX2" fmla="*/ 2165975 w 2165975"/>
              <a:gd name="connsiteY2" fmla="*/ 1081536 h 1081536"/>
              <a:gd name="connsiteX3" fmla="*/ 0 w 2165975"/>
              <a:gd name="connsiteY3" fmla="*/ 1066787 h 10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975" h="1081536">
                <a:moveTo>
                  <a:pt x="0" y="1066787"/>
                </a:moveTo>
                <a:lnTo>
                  <a:pt x="1068240" y="0"/>
                </a:lnTo>
                <a:lnTo>
                  <a:pt x="2165975" y="1081536"/>
                </a:lnTo>
                <a:lnTo>
                  <a:pt x="0" y="106678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800" b="1" dirty="0">
              <a:solidFill>
                <a:srgbClr val="0000CC"/>
              </a:solidFill>
            </a:endParaRPr>
          </a:p>
          <a:p>
            <a:pPr algn="ctr"/>
            <a:endParaRPr lang="bn-IN" b="1" dirty="0">
              <a:solidFill>
                <a:srgbClr val="0000CC"/>
              </a:solidFill>
            </a:endParaRPr>
          </a:p>
          <a:p>
            <a:pPr algn="ctr"/>
            <a:r>
              <a:rPr lang="bn-IN" sz="2800" b="1" dirty="0">
                <a:solidFill>
                  <a:srgbClr val="0000CC"/>
                </a:solidFill>
              </a:rPr>
              <a:t>দল নং-১</a:t>
            </a:r>
            <a:endParaRPr lang="en-US" sz="2800" b="1" dirty="0">
              <a:solidFill>
                <a:srgbClr val="0000CC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30" name="Isosceles Triangle 28">
            <a:extLst>
              <a:ext uri="{FF2B5EF4-FFF2-40B4-BE49-F238E27FC236}">
                <a16:creationId xmlns:a16="http://schemas.microsoft.com/office/drawing/2014/main" id="{1D40C121-6C6E-4D40-8DFD-EDCED905C62A}"/>
              </a:ext>
            </a:extLst>
          </p:cNvPr>
          <p:cNvSpPr/>
          <p:nvPr/>
        </p:nvSpPr>
        <p:spPr>
          <a:xfrm>
            <a:off x="7975348" y="1819358"/>
            <a:ext cx="2165975" cy="1081536"/>
          </a:xfrm>
          <a:custGeom>
            <a:avLst/>
            <a:gdLst>
              <a:gd name="connsiteX0" fmla="*/ 0 w 632143"/>
              <a:gd name="connsiteY0" fmla="*/ 1066787 h 1066787"/>
              <a:gd name="connsiteX1" fmla="*/ 316072 w 632143"/>
              <a:gd name="connsiteY1" fmla="*/ 0 h 1066787"/>
              <a:gd name="connsiteX2" fmla="*/ 632143 w 632143"/>
              <a:gd name="connsiteY2" fmla="*/ 1066787 h 1066787"/>
              <a:gd name="connsiteX3" fmla="*/ 0 w 632143"/>
              <a:gd name="connsiteY3" fmla="*/ 1066787 h 1066787"/>
              <a:gd name="connsiteX0" fmla="*/ 0 w 1384311"/>
              <a:gd name="connsiteY0" fmla="*/ 1066787 h 1066787"/>
              <a:gd name="connsiteX1" fmla="*/ 1068240 w 1384311"/>
              <a:gd name="connsiteY1" fmla="*/ 0 h 1066787"/>
              <a:gd name="connsiteX2" fmla="*/ 1384311 w 1384311"/>
              <a:gd name="connsiteY2" fmla="*/ 1066787 h 1066787"/>
              <a:gd name="connsiteX3" fmla="*/ 0 w 1384311"/>
              <a:gd name="connsiteY3" fmla="*/ 1066787 h 1066787"/>
              <a:gd name="connsiteX0" fmla="*/ 0 w 2165975"/>
              <a:gd name="connsiteY0" fmla="*/ 1066787 h 1081536"/>
              <a:gd name="connsiteX1" fmla="*/ 1068240 w 2165975"/>
              <a:gd name="connsiteY1" fmla="*/ 0 h 1081536"/>
              <a:gd name="connsiteX2" fmla="*/ 2165975 w 2165975"/>
              <a:gd name="connsiteY2" fmla="*/ 1081536 h 1081536"/>
              <a:gd name="connsiteX3" fmla="*/ 0 w 2165975"/>
              <a:gd name="connsiteY3" fmla="*/ 1066787 h 10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975" h="1081536">
                <a:moveTo>
                  <a:pt x="0" y="1066787"/>
                </a:moveTo>
                <a:lnTo>
                  <a:pt x="1068240" y="0"/>
                </a:lnTo>
                <a:lnTo>
                  <a:pt x="2165975" y="1081536"/>
                </a:lnTo>
                <a:lnTo>
                  <a:pt x="0" y="106678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800" b="1" dirty="0">
              <a:solidFill>
                <a:srgbClr val="0000CC"/>
              </a:solidFill>
            </a:endParaRPr>
          </a:p>
          <a:p>
            <a:pPr algn="ctr"/>
            <a:endParaRPr lang="bn-IN" b="1" dirty="0">
              <a:solidFill>
                <a:srgbClr val="0000CC"/>
              </a:solidFill>
            </a:endParaRPr>
          </a:p>
          <a:p>
            <a:pPr algn="ctr"/>
            <a:r>
              <a:rPr lang="bn-IN" sz="2800" b="1" dirty="0">
                <a:solidFill>
                  <a:srgbClr val="0000CC"/>
                </a:solidFill>
              </a:rPr>
              <a:t>দল নং-২</a:t>
            </a:r>
            <a:endParaRPr lang="en-US" sz="2800" b="1" dirty="0">
              <a:solidFill>
                <a:srgbClr val="0000CC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2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21219EA-AFB5-42E8-9319-292D8D81234F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6E3C60-08D0-48DD-9258-7DCA128F9C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B60CF8F-2FD1-4B3C-9983-8F0A1394C0BD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90707-97C9-4709-ACC6-7E1F8CA70542}"/>
              </a:ext>
            </a:extLst>
          </p:cNvPr>
          <p:cNvSpPr txBox="1"/>
          <p:nvPr/>
        </p:nvSpPr>
        <p:spPr>
          <a:xfrm>
            <a:off x="4203291" y="206477"/>
            <a:ext cx="3165987" cy="707886"/>
          </a:xfrm>
          <a:prstGeom prst="rect">
            <a:avLst/>
          </a:prstGeom>
          <a:gradFill flip="none" rotWithShape="1">
            <a:gsLst>
              <a:gs pos="65000">
                <a:schemeClr val="accent1">
                  <a:lumMod val="5000"/>
                  <a:lumOff val="95000"/>
                </a:schemeClr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মূল্যায়ন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7BB9D-634F-4C5A-B6F3-966DB5BFED6E}"/>
              </a:ext>
            </a:extLst>
          </p:cNvPr>
          <p:cNvSpPr txBox="1"/>
          <p:nvPr/>
        </p:nvSpPr>
        <p:spPr>
          <a:xfrm>
            <a:off x="2986913" y="1136725"/>
            <a:ext cx="559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নিচের কোনটি শূন্য খুঁজে বের করো</a:t>
            </a:r>
            <a:endParaRPr lang="en-US" sz="4000" dirty="0"/>
          </a:p>
        </p:txBody>
      </p:sp>
      <p:sp>
        <p:nvSpPr>
          <p:cNvPr id="4" name="Octagon 3">
            <a:extLst>
              <a:ext uri="{FF2B5EF4-FFF2-40B4-BE49-F238E27FC236}">
                <a16:creationId xmlns:a16="http://schemas.microsoft.com/office/drawing/2014/main" id="{C2C876DC-F9F8-4879-B494-D1E0ED348EE4}"/>
              </a:ext>
            </a:extLst>
          </p:cNvPr>
          <p:cNvSpPr/>
          <p:nvPr/>
        </p:nvSpPr>
        <p:spPr>
          <a:xfrm>
            <a:off x="993058" y="2345033"/>
            <a:ext cx="2639961" cy="2654709"/>
          </a:xfrm>
          <a:prstGeom prst="octago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/>
              <a:t>৯</a:t>
            </a:r>
            <a:endParaRPr lang="en-US" sz="23900" dirty="0"/>
          </a:p>
        </p:txBody>
      </p:sp>
      <p:sp>
        <p:nvSpPr>
          <p:cNvPr id="5" name="Octagon 4">
            <a:extLst>
              <a:ext uri="{FF2B5EF4-FFF2-40B4-BE49-F238E27FC236}">
                <a16:creationId xmlns:a16="http://schemas.microsoft.com/office/drawing/2014/main" id="{3F8877BD-CB7C-45AA-81D4-09D8C78EB3B9}"/>
              </a:ext>
            </a:extLst>
          </p:cNvPr>
          <p:cNvSpPr/>
          <p:nvPr/>
        </p:nvSpPr>
        <p:spPr>
          <a:xfrm>
            <a:off x="4466302" y="2345033"/>
            <a:ext cx="2639961" cy="2654709"/>
          </a:xfrm>
          <a:prstGeom prst="octagon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/>
              <a:t>১</a:t>
            </a:r>
            <a:endParaRPr lang="en-US" sz="23900" dirty="0"/>
          </a:p>
        </p:txBody>
      </p:sp>
      <p:sp>
        <p:nvSpPr>
          <p:cNvPr id="6" name="Octagon 5">
            <a:extLst>
              <a:ext uri="{FF2B5EF4-FFF2-40B4-BE49-F238E27FC236}">
                <a16:creationId xmlns:a16="http://schemas.microsoft.com/office/drawing/2014/main" id="{23A3788B-CCE6-4FC3-BF70-2C1B620D6808}"/>
              </a:ext>
            </a:extLst>
          </p:cNvPr>
          <p:cNvSpPr/>
          <p:nvPr/>
        </p:nvSpPr>
        <p:spPr>
          <a:xfrm>
            <a:off x="8232057" y="2345032"/>
            <a:ext cx="2639961" cy="2654709"/>
          </a:xfrm>
          <a:prstGeom prst="octagon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/>
              <a:t>০</a:t>
            </a:r>
            <a:endParaRPr lang="en-US" sz="23900" dirty="0"/>
          </a:p>
        </p:txBody>
      </p:sp>
      <p:sp>
        <p:nvSpPr>
          <p:cNvPr id="7" name="Octagon 6">
            <a:extLst>
              <a:ext uri="{FF2B5EF4-FFF2-40B4-BE49-F238E27FC236}">
                <a16:creationId xmlns:a16="http://schemas.microsoft.com/office/drawing/2014/main" id="{105818F3-9104-4599-BA0F-D6D67C73E580}"/>
              </a:ext>
            </a:extLst>
          </p:cNvPr>
          <p:cNvSpPr/>
          <p:nvPr/>
        </p:nvSpPr>
        <p:spPr>
          <a:xfrm>
            <a:off x="8232057" y="2345032"/>
            <a:ext cx="2639961" cy="2654709"/>
          </a:xfrm>
          <a:prstGeom prst="octagon">
            <a:avLst/>
          </a:prstGeom>
          <a:solidFill>
            <a:srgbClr val="FF00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/>
              <a:t>০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78679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65F976-7248-42A5-9942-8B0B67EF53D1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1E13E7-87DF-48AB-BBAA-6481301859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8A114E-F2A2-4F3C-866B-9AA3D04F138A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0AF20-A19D-4C7E-8C88-52836972A223}"/>
              </a:ext>
            </a:extLst>
          </p:cNvPr>
          <p:cNvSpPr txBox="1"/>
          <p:nvPr/>
        </p:nvSpPr>
        <p:spPr>
          <a:xfrm>
            <a:off x="4709651" y="604684"/>
            <a:ext cx="277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u="sng" dirty="0"/>
              <a:t>বাড়ির কাজ</a:t>
            </a:r>
            <a:endParaRPr lang="en-US" sz="540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5C93F-CDF7-4024-9C7D-2D4849BA8EC3}"/>
              </a:ext>
            </a:extLst>
          </p:cNvPr>
          <p:cNvSpPr txBox="1"/>
          <p:nvPr/>
        </p:nvSpPr>
        <p:spPr>
          <a:xfrm>
            <a:off x="6019800" y="2669212"/>
            <a:ext cx="5073445" cy="21236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/>
              <a:t> </a:t>
            </a:r>
            <a:r>
              <a:rPr lang="bn-IN" sz="6600" dirty="0"/>
              <a:t>পাঁচ বার শূন্য (০) লিখে আনবে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1779B-BABA-487B-BDD6-EEB3696B1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51" y="2669212"/>
            <a:ext cx="4128548" cy="23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2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0">
              <a:srgbClr val="FFFF00"/>
            </a:gs>
            <a:gs pos="84000">
              <a:schemeClr val="accent1">
                <a:lumMod val="5000"/>
                <a:lumOff val="95000"/>
              </a:schemeClr>
            </a:gs>
            <a:gs pos="100000">
              <a:srgbClr val="FF0000">
                <a:alpha val="6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90AF20-A19D-4C7E-8C88-52836972A223}"/>
              </a:ext>
            </a:extLst>
          </p:cNvPr>
          <p:cNvSpPr txBox="1"/>
          <p:nvPr/>
        </p:nvSpPr>
        <p:spPr>
          <a:xfrm>
            <a:off x="533400" y="828288"/>
            <a:ext cx="10972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blipFill>
                  <a:blip r:embed="rId2"/>
                  <a:stretch>
                    <a:fillRect/>
                  </a:stretch>
                </a:blipFill>
              </a:rPr>
              <a:t>তোমাদের </a:t>
            </a:r>
          </a:p>
          <a:p>
            <a:pPr algn="ctr"/>
            <a:r>
              <a:rPr lang="bn-IN" sz="16600" b="1" dirty="0">
                <a:blipFill>
                  <a:blip r:embed="rId2"/>
                  <a:stretch>
                    <a:fillRect/>
                  </a:stretch>
                </a:blipFill>
              </a:rPr>
              <a:t>সবাইকে ধন্যবাদ</a:t>
            </a:r>
            <a:endParaRPr lang="en-US" sz="16600" b="1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9408D6-8799-4E83-A114-9EFD00F1200E}"/>
              </a:ext>
            </a:extLst>
          </p:cNvPr>
          <p:cNvSpPr/>
          <p:nvPr/>
        </p:nvSpPr>
        <p:spPr>
          <a:xfrm>
            <a:off x="10590287" y="206459"/>
            <a:ext cx="1375897" cy="1375897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558" tIns="277558" rIns="277558" bIns="277558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2013A56-AB75-499A-9CA1-A74135EFC077}"/>
              </a:ext>
            </a:extLst>
          </p:cNvPr>
          <p:cNvSpPr/>
          <p:nvPr/>
        </p:nvSpPr>
        <p:spPr>
          <a:xfrm>
            <a:off x="10638840" y="5416934"/>
            <a:ext cx="1375897" cy="1375897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  <a:solidFill>
            <a:srgbClr val="00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558" tIns="277558" rIns="277558" bIns="277558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02EBBA-5587-4DB3-AB92-1460206F9D7D}"/>
              </a:ext>
            </a:extLst>
          </p:cNvPr>
          <p:cNvSpPr/>
          <p:nvPr/>
        </p:nvSpPr>
        <p:spPr>
          <a:xfrm>
            <a:off x="229399" y="5365324"/>
            <a:ext cx="1375897" cy="1375897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558" tIns="277558" rIns="277558" bIns="277558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B9EEF0-1C8F-4D75-BA38-7A048F516330}"/>
              </a:ext>
            </a:extLst>
          </p:cNvPr>
          <p:cNvSpPr/>
          <p:nvPr/>
        </p:nvSpPr>
        <p:spPr>
          <a:xfrm>
            <a:off x="173576" y="206459"/>
            <a:ext cx="1375897" cy="1375897"/>
          </a:xfrm>
          <a:custGeom>
            <a:avLst/>
            <a:gdLst>
              <a:gd name="connsiteX0" fmla="*/ 0 w 1635124"/>
              <a:gd name="connsiteY0" fmla="*/ 817562 h 1635124"/>
              <a:gd name="connsiteX1" fmla="*/ 817562 w 1635124"/>
              <a:gd name="connsiteY1" fmla="*/ 0 h 1635124"/>
              <a:gd name="connsiteX2" fmla="*/ 1635124 w 1635124"/>
              <a:gd name="connsiteY2" fmla="*/ 817562 h 1635124"/>
              <a:gd name="connsiteX3" fmla="*/ 817562 w 1635124"/>
              <a:gd name="connsiteY3" fmla="*/ 1635124 h 1635124"/>
              <a:gd name="connsiteX4" fmla="*/ 0 w 1635124"/>
              <a:gd name="connsiteY4" fmla="*/ 817562 h 163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124" h="1635124">
                <a:moveTo>
                  <a:pt x="0" y="817562"/>
                </a:moveTo>
                <a:cubicBezTo>
                  <a:pt x="0" y="366035"/>
                  <a:pt x="366035" y="0"/>
                  <a:pt x="817562" y="0"/>
                </a:cubicBezTo>
                <a:cubicBezTo>
                  <a:pt x="1269089" y="0"/>
                  <a:pt x="1635124" y="366035"/>
                  <a:pt x="1635124" y="817562"/>
                </a:cubicBezTo>
                <a:cubicBezTo>
                  <a:pt x="1635124" y="1269089"/>
                  <a:pt x="1269089" y="1635124"/>
                  <a:pt x="817562" y="1635124"/>
                </a:cubicBezTo>
                <a:cubicBezTo>
                  <a:pt x="366035" y="1635124"/>
                  <a:pt x="0" y="1269089"/>
                  <a:pt x="0" y="8175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558" tIns="277558" rIns="277558" bIns="277558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4800" b="1" kern="1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ADA33F-E1B3-4A3E-BBB0-EC5401A9CEE0}"/>
              </a:ext>
            </a:extLst>
          </p:cNvPr>
          <p:cNvSpPr/>
          <p:nvPr/>
        </p:nvSpPr>
        <p:spPr>
          <a:xfrm>
            <a:off x="563267" y="513360"/>
            <a:ext cx="564470" cy="703915"/>
          </a:xfrm>
          <a:prstGeom prst="ellipse">
            <a:avLst/>
          </a:prstGeom>
          <a:noFill/>
          <a:ln w="304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F72AF6-04DD-4C49-BE1E-6C741C51D889}"/>
              </a:ext>
            </a:extLst>
          </p:cNvPr>
          <p:cNvSpPr/>
          <p:nvPr/>
        </p:nvSpPr>
        <p:spPr>
          <a:xfrm>
            <a:off x="10993091" y="542449"/>
            <a:ext cx="564470" cy="703915"/>
          </a:xfrm>
          <a:prstGeom prst="ellipse">
            <a:avLst/>
          </a:prstGeom>
          <a:noFill/>
          <a:ln w="304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5D7B15-9FB9-4122-93F5-EC00FD33AAE6}"/>
              </a:ext>
            </a:extLst>
          </p:cNvPr>
          <p:cNvSpPr/>
          <p:nvPr/>
        </p:nvSpPr>
        <p:spPr>
          <a:xfrm>
            <a:off x="645439" y="5677754"/>
            <a:ext cx="543816" cy="703915"/>
          </a:xfrm>
          <a:prstGeom prst="ellipse">
            <a:avLst/>
          </a:prstGeom>
          <a:noFill/>
          <a:ln w="304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B72E57-18C6-4AC3-BB09-009B9036237B}"/>
              </a:ext>
            </a:extLst>
          </p:cNvPr>
          <p:cNvSpPr/>
          <p:nvPr/>
        </p:nvSpPr>
        <p:spPr>
          <a:xfrm>
            <a:off x="11044554" y="5752926"/>
            <a:ext cx="564470" cy="703915"/>
          </a:xfrm>
          <a:prstGeom prst="ellipse">
            <a:avLst/>
          </a:prstGeom>
          <a:noFill/>
          <a:ln w="304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6" presetClass="entr" presetSubtype="3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6" presetClass="entr" presetSubtype="3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6" presetClass="entr" presetSubtype="3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4">
                <a:lumMod val="40000"/>
                <a:lumOff val="60000"/>
                <a:alpha val="26000"/>
              </a:schemeClr>
            </a:gs>
            <a:gs pos="0">
              <a:srgbClr val="00B050"/>
            </a:gs>
            <a:gs pos="100000">
              <a:schemeClr val="accent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F635520-A412-4D86-9EEC-E89F5EDB9A11}"/>
              </a:ext>
            </a:extLst>
          </p:cNvPr>
          <p:cNvSpPr/>
          <p:nvPr/>
        </p:nvSpPr>
        <p:spPr>
          <a:xfrm rot="3017632">
            <a:off x="966644" y="1845896"/>
            <a:ext cx="3784750" cy="35754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ACD8F7F-AD35-43C2-901B-921B4E84A4C3}"/>
              </a:ext>
            </a:extLst>
          </p:cNvPr>
          <p:cNvSpPr/>
          <p:nvPr/>
        </p:nvSpPr>
        <p:spPr>
          <a:xfrm>
            <a:off x="1263138" y="2062931"/>
            <a:ext cx="3141406" cy="31414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B5AA67-137D-4D03-942A-62A32F7E8992}"/>
              </a:ext>
            </a:extLst>
          </p:cNvPr>
          <p:cNvSpPr/>
          <p:nvPr/>
        </p:nvSpPr>
        <p:spPr>
          <a:xfrm>
            <a:off x="6095999" y="2062930"/>
            <a:ext cx="4913240" cy="2985433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51436" algn="ctr">
              <a:lnSpc>
                <a:spcPct val="150000"/>
              </a:lnSpc>
            </a:pPr>
            <a:r>
              <a:rPr lang="bn-BD" sz="3600" b="1" dirty="0">
                <a:ln w="12700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মুহাম্মদ দেলোয়ার হোসেন</a:t>
            </a:r>
          </a:p>
          <a:p>
            <a:pPr marL="51436"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6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চর হাসাদিয়া সরকারি প্রাথমিক বিদ্যালয়</a:t>
            </a:r>
          </a:p>
          <a:p>
            <a:pPr marL="51436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ময়মনসিংহ সদর,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ময়মনসিংহ।</a:t>
            </a:r>
          </a:p>
          <a:p>
            <a:pPr marL="51436"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০১৭১৮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৫৯১৯৭৭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6" algn="ctr"/>
            <a:r>
              <a:rPr lang="bn-BD" i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mdelowar25</a:t>
            </a:r>
            <a:r>
              <a:rPr lang="en-US" i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@gmail.com</a:t>
            </a:r>
            <a:endParaRPr lang="bn-BD" i="1" dirty="0">
              <a:solidFill>
                <a:srgbClr val="002060"/>
              </a:solidFill>
              <a:latin typeface="Mongolian Baiti" panose="03000500000000000000" pitchFamily="66" charset="0"/>
              <a:cs typeface="NikoshBAN" pitchFamily="2" charset="0"/>
            </a:endParaRP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73AA1A26-4E29-4FEB-BE90-854505BE0E4E}"/>
              </a:ext>
            </a:extLst>
          </p:cNvPr>
          <p:cNvSpPr/>
          <p:nvPr/>
        </p:nvSpPr>
        <p:spPr>
          <a:xfrm>
            <a:off x="4685360" y="747075"/>
            <a:ext cx="2821279" cy="554788"/>
          </a:xfrm>
          <a:prstGeom prst="plaqu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3000" dirty="0">
                <a:solidFill>
                  <a:srgbClr val="002060"/>
                </a:solidFill>
              </a:rPr>
              <a:t> </a:t>
            </a:r>
            <a:endParaRPr lang="en-US" sz="30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E11DB8-ACAC-480D-BEC1-1F26BAEC8240}"/>
              </a:ext>
            </a:extLst>
          </p:cNvPr>
          <p:cNvCxnSpPr>
            <a:cxnSpLocks/>
          </p:cNvCxnSpPr>
          <p:nvPr/>
        </p:nvCxnSpPr>
        <p:spPr>
          <a:xfrm>
            <a:off x="5854494" y="2030474"/>
            <a:ext cx="1" cy="3712178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CFF78F-9A4C-4235-95A6-CE57C3DF6742}"/>
              </a:ext>
            </a:extLst>
          </p:cNvPr>
          <p:cNvCxnSpPr>
            <a:cxnSpLocks/>
          </p:cNvCxnSpPr>
          <p:nvPr/>
        </p:nvCxnSpPr>
        <p:spPr>
          <a:xfrm>
            <a:off x="5612991" y="2285747"/>
            <a:ext cx="0" cy="3185902"/>
          </a:xfrm>
          <a:prstGeom prst="line">
            <a:avLst/>
          </a:prstGeom>
          <a:ln w="2857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8D2C9E-C8AA-4524-8443-69DF26D740BE}"/>
              </a:ext>
            </a:extLst>
          </p:cNvPr>
          <p:cNvCxnSpPr>
            <a:cxnSpLocks/>
          </p:cNvCxnSpPr>
          <p:nvPr/>
        </p:nvCxnSpPr>
        <p:spPr>
          <a:xfrm>
            <a:off x="6095999" y="2285747"/>
            <a:ext cx="13519" cy="3185902"/>
          </a:xfrm>
          <a:prstGeom prst="line">
            <a:avLst/>
          </a:prstGeom>
          <a:ln w="28575" cap="flat" cmpd="sng" algn="ctr">
            <a:solidFill>
              <a:srgbClr val="7030A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3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F6ABFC3-AFDB-4C5F-9BF5-CED65D27E9C6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E142F5-88A2-4E53-B044-22B565781B0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64E65E8-5121-481A-8284-EF96BDCCA377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8A33AB-C9B3-4520-AF79-3C8F12E89AF5}"/>
              </a:ext>
            </a:extLst>
          </p:cNvPr>
          <p:cNvSpPr txBox="1"/>
          <p:nvPr/>
        </p:nvSpPr>
        <p:spPr>
          <a:xfrm>
            <a:off x="6516160" y="1312606"/>
            <a:ext cx="457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৫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২১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শূণ্য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 45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585C2-3B33-4406-BD7E-C3CDF3BC9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56" y="790858"/>
            <a:ext cx="3817023" cy="497576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D59E82-469F-4F1D-BC38-BB5EC4CEA66C}"/>
              </a:ext>
            </a:extLst>
          </p:cNvPr>
          <p:cNvSpPr/>
          <p:nvPr/>
        </p:nvSpPr>
        <p:spPr>
          <a:xfrm>
            <a:off x="6268065" y="790858"/>
            <a:ext cx="4820095" cy="5241232"/>
          </a:xfrm>
          <a:prstGeom prst="roundRect">
            <a:avLst/>
          </a:prstGeom>
          <a:noFill/>
          <a:ln w="76200">
            <a:solidFill>
              <a:srgbClr val="FEFE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3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E1ED41-AA93-4819-80F7-44B8F7DA4E44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90DC54-A8D3-4701-ACA1-40BDDF3E4E6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9B7B69B-543E-40E4-B9CA-F935A4D73D91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CEB875-8A03-4331-9724-08C3D23613E2}"/>
              </a:ext>
            </a:extLst>
          </p:cNvPr>
          <p:cNvSpPr txBox="1"/>
          <p:nvPr/>
        </p:nvSpPr>
        <p:spPr>
          <a:xfrm>
            <a:off x="1321824" y="844400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5A6CA5-32CC-4901-B65A-74B64B750D1F}"/>
              </a:ext>
            </a:extLst>
          </p:cNvPr>
          <p:cNvGrpSpPr/>
          <p:nvPr/>
        </p:nvGrpSpPr>
        <p:grpSpPr>
          <a:xfrm>
            <a:off x="1307075" y="1987645"/>
            <a:ext cx="9901699" cy="1548581"/>
            <a:chOff x="1292327" y="2519839"/>
            <a:chExt cx="9901699" cy="154858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EF4F0A-23F2-42E8-B70C-735A8B6696B8}"/>
                </a:ext>
              </a:extLst>
            </p:cNvPr>
            <p:cNvSpPr/>
            <p:nvPr/>
          </p:nvSpPr>
          <p:spPr>
            <a:xfrm>
              <a:off x="1808369" y="2519839"/>
              <a:ext cx="9091303" cy="1548581"/>
            </a:xfrm>
            <a:custGeom>
              <a:avLst/>
              <a:gdLst>
                <a:gd name="connsiteX0" fmla="*/ 0 w 10102645"/>
                <a:gd name="connsiteY0" fmla="*/ 0 h 1637071"/>
                <a:gd name="connsiteX1" fmla="*/ 10102645 w 10102645"/>
                <a:gd name="connsiteY1" fmla="*/ 0 h 1637071"/>
                <a:gd name="connsiteX2" fmla="*/ 10102645 w 10102645"/>
                <a:gd name="connsiteY2" fmla="*/ 1637071 h 1637071"/>
                <a:gd name="connsiteX3" fmla="*/ 0 w 10102645"/>
                <a:gd name="connsiteY3" fmla="*/ 1637071 h 1637071"/>
                <a:gd name="connsiteX4" fmla="*/ 0 w 10102645"/>
                <a:gd name="connsiteY4" fmla="*/ 1388308 h 1637071"/>
                <a:gd name="connsiteX5" fmla="*/ 78709 w 10102645"/>
                <a:gd name="connsiteY5" fmla="*/ 1412741 h 1637071"/>
                <a:gd name="connsiteX6" fmla="*/ 200945 w 10102645"/>
                <a:gd name="connsiteY6" fmla="*/ 1425063 h 1637071"/>
                <a:gd name="connsiteX7" fmla="*/ 807473 w 10102645"/>
                <a:gd name="connsiteY7" fmla="*/ 818535 h 1637071"/>
                <a:gd name="connsiteX8" fmla="*/ 200945 w 10102645"/>
                <a:gd name="connsiteY8" fmla="*/ 212007 h 1637071"/>
                <a:gd name="connsiteX9" fmla="*/ 78709 w 10102645"/>
                <a:gd name="connsiteY9" fmla="*/ 224330 h 1637071"/>
                <a:gd name="connsiteX10" fmla="*/ 0 w 10102645"/>
                <a:gd name="connsiteY10" fmla="*/ 248762 h 16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02645" h="1637071">
                  <a:moveTo>
                    <a:pt x="0" y="0"/>
                  </a:moveTo>
                  <a:lnTo>
                    <a:pt x="10102645" y="0"/>
                  </a:lnTo>
                  <a:lnTo>
                    <a:pt x="10102645" y="1637071"/>
                  </a:lnTo>
                  <a:lnTo>
                    <a:pt x="0" y="1637071"/>
                  </a:lnTo>
                  <a:lnTo>
                    <a:pt x="0" y="1388308"/>
                  </a:lnTo>
                  <a:lnTo>
                    <a:pt x="78709" y="1412741"/>
                  </a:lnTo>
                  <a:cubicBezTo>
                    <a:pt x="118192" y="1420820"/>
                    <a:pt x="159073" y="1425063"/>
                    <a:pt x="200945" y="1425063"/>
                  </a:cubicBezTo>
                  <a:cubicBezTo>
                    <a:pt x="535921" y="1425063"/>
                    <a:pt x="807473" y="1153511"/>
                    <a:pt x="807473" y="818535"/>
                  </a:cubicBezTo>
                  <a:cubicBezTo>
                    <a:pt x="807473" y="483559"/>
                    <a:pt x="535921" y="212007"/>
                    <a:pt x="200945" y="212007"/>
                  </a:cubicBezTo>
                  <a:cubicBezTo>
                    <a:pt x="159073" y="212007"/>
                    <a:pt x="118192" y="216250"/>
                    <a:pt x="78709" y="224330"/>
                  </a:cubicBezTo>
                  <a:lnTo>
                    <a:pt x="0" y="248762"/>
                  </a:lnTo>
                  <a:close/>
                </a:path>
              </a:pathLst>
            </a:custGeom>
            <a:solidFill>
              <a:schemeClr val="accent4">
                <a:lumMod val="75000"/>
                <a:alpha val="34000"/>
              </a:schemeClr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02DE4F-617F-4590-B0AE-AD95F87997B6}"/>
                </a:ext>
              </a:extLst>
            </p:cNvPr>
            <p:cNvGrpSpPr/>
            <p:nvPr/>
          </p:nvGrpSpPr>
          <p:grpSpPr>
            <a:xfrm>
              <a:off x="1292327" y="2658108"/>
              <a:ext cx="1213055" cy="1213055"/>
              <a:chOff x="1071101" y="1902542"/>
              <a:chExt cx="1213055" cy="121305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C0A1E4D-3C1D-401E-9308-E9FBD76D3E14}"/>
                  </a:ext>
                </a:extLst>
              </p:cNvPr>
              <p:cNvGrpSpPr/>
              <p:nvPr/>
            </p:nvGrpSpPr>
            <p:grpSpPr>
              <a:xfrm>
                <a:off x="1071101" y="1902542"/>
                <a:ext cx="1213055" cy="1213055"/>
                <a:chOff x="1677629" y="3554361"/>
                <a:chExt cx="1213055" cy="1213055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318C014C-089C-45D0-B9AB-8D110CEAF23D}"/>
                    </a:ext>
                  </a:extLst>
                </p:cNvPr>
                <p:cNvSpPr/>
                <p:nvPr/>
              </p:nvSpPr>
              <p:spPr>
                <a:xfrm>
                  <a:off x="1677629" y="3554361"/>
                  <a:ext cx="1213055" cy="1213055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E43A741-9358-46A3-B6B1-7E7FF41723CF}"/>
                    </a:ext>
                  </a:extLst>
                </p:cNvPr>
                <p:cNvSpPr/>
                <p:nvPr/>
              </p:nvSpPr>
              <p:spPr>
                <a:xfrm>
                  <a:off x="1856760" y="3718744"/>
                  <a:ext cx="884288" cy="8842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2237A0-3B76-49C0-BBB5-6BD3351DB4D1}"/>
                  </a:ext>
                </a:extLst>
              </p:cNvPr>
              <p:cNvSpPr txBox="1"/>
              <p:nvPr/>
            </p:nvSpPr>
            <p:spPr>
              <a:xfrm>
                <a:off x="1298010" y="2278236"/>
                <a:ext cx="7887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/>
                  <a:t>৪.২.১</a:t>
                </a:r>
                <a:endParaRPr lang="en-US" sz="2400" b="1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E7375C-5E1D-476E-8A6A-DA2B69F650DE}"/>
                </a:ext>
              </a:extLst>
            </p:cNvPr>
            <p:cNvSpPr txBox="1"/>
            <p:nvPr/>
          </p:nvSpPr>
          <p:spPr>
            <a:xfrm>
              <a:off x="2684513" y="2910691"/>
              <a:ext cx="8509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/>
                <a:t>শূন্যের দলগত ধারণা বলতে পারবে।</a:t>
              </a:r>
              <a:endParaRPr lang="en-US" sz="40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366A0-EE2A-4613-A935-6C71178DE3A3}"/>
              </a:ext>
            </a:extLst>
          </p:cNvPr>
          <p:cNvGrpSpPr/>
          <p:nvPr/>
        </p:nvGrpSpPr>
        <p:grpSpPr>
          <a:xfrm>
            <a:off x="1321824" y="4033140"/>
            <a:ext cx="9901699" cy="1548581"/>
            <a:chOff x="1292327" y="2519839"/>
            <a:chExt cx="9901699" cy="154858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6E209B-84CF-4B5B-A7AC-5B6166F2C162}"/>
                </a:ext>
              </a:extLst>
            </p:cNvPr>
            <p:cNvSpPr/>
            <p:nvPr/>
          </p:nvSpPr>
          <p:spPr>
            <a:xfrm>
              <a:off x="1808369" y="2519839"/>
              <a:ext cx="9091303" cy="1548581"/>
            </a:xfrm>
            <a:custGeom>
              <a:avLst/>
              <a:gdLst>
                <a:gd name="connsiteX0" fmla="*/ 0 w 10102645"/>
                <a:gd name="connsiteY0" fmla="*/ 0 h 1637071"/>
                <a:gd name="connsiteX1" fmla="*/ 10102645 w 10102645"/>
                <a:gd name="connsiteY1" fmla="*/ 0 h 1637071"/>
                <a:gd name="connsiteX2" fmla="*/ 10102645 w 10102645"/>
                <a:gd name="connsiteY2" fmla="*/ 1637071 h 1637071"/>
                <a:gd name="connsiteX3" fmla="*/ 0 w 10102645"/>
                <a:gd name="connsiteY3" fmla="*/ 1637071 h 1637071"/>
                <a:gd name="connsiteX4" fmla="*/ 0 w 10102645"/>
                <a:gd name="connsiteY4" fmla="*/ 1388308 h 1637071"/>
                <a:gd name="connsiteX5" fmla="*/ 78709 w 10102645"/>
                <a:gd name="connsiteY5" fmla="*/ 1412741 h 1637071"/>
                <a:gd name="connsiteX6" fmla="*/ 200945 w 10102645"/>
                <a:gd name="connsiteY6" fmla="*/ 1425063 h 1637071"/>
                <a:gd name="connsiteX7" fmla="*/ 807473 w 10102645"/>
                <a:gd name="connsiteY7" fmla="*/ 818535 h 1637071"/>
                <a:gd name="connsiteX8" fmla="*/ 200945 w 10102645"/>
                <a:gd name="connsiteY8" fmla="*/ 212007 h 1637071"/>
                <a:gd name="connsiteX9" fmla="*/ 78709 w 10102645"/>
                <a:gd name="connsiteY9" fmla="*/ 224330 h 1637071"/>
                <a:gd name="connsiteX10" fmla="*/ 0 w 10102645"/>
                <a:gd name="connsiteY10" fmla="*/ 248762 h 163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02645" h="1637071">
                  <a:moveTo>
                    <a:pt x="0" y="0"/>
                  </a:moveTo>
                  <a:lnTo>
                    <a:pt x="10102645" y="0"/>
                  </a:lnTo>
                  <a:lnTo>
                    <a:pt x="10102645" y="1637071"/>
                  </a:lnTo>
                  <a:lnTo>
                    <a:pt x="0" y="1637071"/>
                  </a:lnTo>
                  <a:lnTo>
                    <a:pt x="0" y="1388308"/>
                  </a:lnTo>
                  <a:lnTo>
                    <a:pt x="78709" y="1412741"/>
                  </a:lnTo>
                  <a:cubicBezTo>
                    <a:pt x="118192" y="1420820"/>
                    <a:pt x="159073" y="1425063"/>
                    <a:pt x="200945" y="1425063"/>
                  </a:cubicBezTo>
                  <a:cubicBezTo>
                    <a:pt x="535921" y="1425063"/>
                    <a:pt x="807473" y="1153511"/>
                    <a:pt x="807473" y="818535"/>
                  </a:cubicBezTo>
                  <a:cubicBezTo>
                    <a:pt x="807473" y="483559"/>
                    <a:pt x="535921" y="212007"/>
                    <a:pt x="200945" y="212007"/>
                  </a:cubicBezTo>
                  <a:cubicBezTo>
                    <a:pt x="159073" y="212007"/>
                    <a:pt x="118192" y="216250"/>
                    <a:pt x="78709" y="224330"/>
                  </a:cubicBezTo>
                  <a:lnTo>
                    <a:pt x="0" y="248762"/>
                  </a:lnTo>
                  <a:close/>
                </a:path>
              </a:pathLst>
            </a:custGeom>
            <a:solidFill>
              <a:srgbClr val="00B0F0">
                <a:alpha val="34000"/>
              </a:srgbClr>
            </a:solidFill>
            <a:ln w="12700"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A460225-F711-4A86-9463-6DF37FE198A7}"/>
                </a:ext>
              </a:extLst>
            </p:cNvPr>
            <p:cNvGrpSpPr/>
            <p:nvPr/>
          </p:nvGrpSpPr>
          <p:grpSpPr>
            <a:xfrm>
              <a:off x="1292327" y="2658108"/>
              <a:ext cx="1213055" cy="1213055"/>
              <a:chOff x="1071101" y="1902542"/>
              <a:chExt cx="1213055" cy="121305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464A87C-E28B-4689-B830-5A13B3E6D5C1}"/>
                  </a:ext>
                </a:extLst>
              </p:cNvPr>
              <p:cNvGrpSpPr/>
              <p:nvPr/>
            </p:nvGrpSpPr>
            <p:grpSpPr>
              <a:xfrm>
                <a:off x="1071101" y="1902542"/>
                <a:ext cx="1213055" cy="1213055"/>
                <a:chOff x="1677629" y="3554361"/>
                <a:chExt cx="1213055" cy="1213055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971A17C-A3BA-4A0B-AC5E-BFB97BF857D3}"/>
                    </a:ext>
                  </a:extLst>
                </p:cNvPr>
                <p:cNvSpPr/>
                <p:nvPr/>
              </p:nvSpPr>
              <p:spPr>
                <a:xfrm>
                  <a:off x="1677629" y="3554361"/>
                  <a:ext cx="1213055" cy="1213055"/>
                </a:xfrm>
                <a:prstGeom prst="ellipse">
                  <a:avLst/>
                </a:prstGeom>
                <a:solidFill>
                  <a:srgbClr val="0000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AD9FFAB-24CA-4CD3-B26E-5CC281F276E1}"/>
                    </a:ext>
                  </a:extLst>
                </p:cNvPr>
                <p:cNvSpPr/>
                <p:nvPr/>
              </p:nvSpPr>
              <p:spPr>
                <a:xfrm>
                  <a:off x="1856760" y="3718744"/>
                  <a:ext cx="884288" cy="884288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8434DD-2332-4B41-80BF-AB75D2986392}"/>
                  </a:ext>
                </a:extLst>
              </p:cNvPr>
              <p:cNvSpPr txBox="1"/>
              <p:nvPr/>
            </p:nvSpPr>
            <p:spPr>
              <a:xfrm>
                <a:off x="1298010" y="2278236"/>
                <a:ext cx="78873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/>
                  <a:t>৪.২.২</a:t>
                </a:r>
                <a:endParaRPr lang="en-US" sz="2400" b="1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47D857-C818-4766-93BF-A510B36978FB}"/>
                </a:ext>
              </a:extLst>
            </p:cNvPr>
            <p:cNvSpPr txBox="1"/>
            <p:nvPr/>
          </p:nvSpPr>
          <p:spPr>
            <a:xfrm>
              <a:off x="2684513" y="2910691"/>
              <a:ext cx="85095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/>
                <a:t>শূন্যে(০) সংখ্যা প্রতীকটি শনাক্ত করতে পারবে।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120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AD51649-77BA-449B-827B-85E13BB8CB2D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17ACB8-7562-4A3E-8930-364FA2FFE7B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D44D00B-6BC9-4EDE-9377-91FD5DB985D7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A3DE2171-EE8C-4463-A4D3-02F3569BB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062049"/>
              </p:ext>
            </p:extLst>
          </p:nvPr>
        </p:nvGraphicFramePr>
        <p:xfrm>
          <a:off x="5491317" y="2657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570" imgH="771690" progId="Package">
                  <p:embed/>
                </p:oleObj>
              </mc:Choice>
              <mc:Fallback>
                <p:oleObj name="Packager Shell Object" showAsIcon="1" r:id="rId2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1317" y="2657475"/>
                        <a:ext cx="914400" cy="771525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4E89BE-8ECE-44D6-B0E0-E90F135E6112}"/>
              </a:ext>
            </a:extLst>
          </p:cNvPr>
          <p:cNvSpPr txBox="1"/>
          <p:nvPr/>
        </p:nvSpPr>
        <p:spPr>
          <a:xfrm>
            <a:off x="3314699" y="1364226"/>
            <a:ext cx="585756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/>
              <a:t>এসো আমরা একটি ভিডিও দেখি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3386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F0CF14-936B-444C-A70E-2DB146424A3B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EB3A87-180A-4F5B-AD24-91FE9D6384E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B6E53C6-A6BF-46A2-9728-3175D426B3AE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4FB0B2-4C9E-412D-9E35-A6A6037D1413}"/>
              </a:ext>
            </a:extLst>
          </p:cNvPr>
          <p:cNvSpPr txBox="1"/>
          <p:nvPr/>
        </p:nvSpPr>
        <p:spPr>
          <a:xfrm>
            <a:off x="3347885" y="825909"/>
            <a:ext cx="4852219" cy="11079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/>
              <a:t>আজকের পাঠ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C3E55-FAC8-41B7-B988-CA6132ED5CF2}"/>
              </a:ext>
            </a:extLst>
          </p:cNvPr>
          <p:cNvSpPr txBox="1"/>
          <p:nvPr/>
        </p:nvSpPr>
        <p:spPr>
          <a:xfrm>
            <a:off x="3860390" y="2247254"/>
            <a:ext cx="3827207" cy="315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C00000"/>
                </a:solidFill>
              </a:rPr>
              <a:t>শূন্য</a:t>
            </a:r>
            <a:endParaRPr lang="en-US" sz="19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DB312B9-EEBD-4CE6-8FC7-570B52CD2EF1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BDE793-3BC0-4CC8-B0BB-59EEF79090E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57763E1-6836-45A3-A0E8-E78D11D4E0D1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5DFCF59-E0F8-48E5-817F-A88C5AE88BF1}"/>
              </a:ext>
            </a:extLst>
          </p:cNvPr>
          <p:cNvGrpSpPr/>
          <p:nvPr/>
        </p:nvGrpSpPr>
        <p:grpSpPr>
          <a:xfrm>
            <a:off x="4252451" y="879990"/>
            <a:ext cx="3687097" cy="4822720"/>
            <a:chOff x="4498258" y="1160209"/>
            <a:chExt cx="3687097" cy="482272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1E4D674-96D3-4D81-88D6-66818105B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8258" y="1342104"/>
              <a:ext cx="3229897" cy="4336025"/>
            </a:xfrm>
            <a:prstGeom prst="line">
              <a:avLst/>
            </a:prstGeom>
            <a:ln w="47625">
              <a:solidFill>
                <a:srgbClr val="FF0066"/>
              </a:soli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09B7537-FA40-418B-824C-415B66D67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8258" y="1160209"/>
              <a:ext cx="3687097" cy="4793224"/>
            </a:xfrm>
            <a:prstGeom prst="line">
              <a:avLst/>
            </a:prstGeom>
            <a:ln w="47625">
              <a:solidFill>
                <a:srgbClr val="0000FF"/>
              </a:soli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3828FE-7B79-4D99-BEB1-4E381EC8EF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3058" y="1646904"/>
              <a:ext cx="3229897" cy="4336025"/>
            </a:xfrm>
            <a:prstGeom prst="line">
              <a:avLst/>
            </a:prstGeom>
            <a:ln w="47625">
              <a:solidFill>
                <a:srgbClr val="FF0066"/>
              </a:solidFill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6B1B9C-305B-4753-A0D9-031CAC9BF1B3}"/>
              </a:ext>
            </a:extLst>
          </p:cNvPr>
          <p:cNvSpPr txBox="1"/>
          <p:nvPr/>
        </p:nvSpPr>
        <p:spPr>
          <a:xfrm>
            <a:off x="2391697" y="2028616"/>
            <a:ext cx="7256205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/>
              <a:t>বাস্তব</a:t>
            </a:r>
            <a:r>
              <a:rPr lang="en-US" sz="8800" dirty="0"/>
              <a:t> </a:t>
            </a:r>
            <a:r>
              <a:rPr lang="en-US" sz="8800" dirty="0" err="1"/>
              <a:t>উপকরণের</a:t>
            </a:r>
            <a:r>
              <a:rPr lang="en-US" sz="8800" dirty="0"/>
              <a:t> </a:t>
            </a:r>
            <a:r>
              <a:rPr lang="en-US" sz="8800" dirty="0" err="1"/>
              <a:t>সাহায্যে</a:t>
            </a:r>
            <a:r>
              <a:rPr lang="en-US" sz="8800" dirty="0"/>
              <a:t> </a:t>
            </a:r>
            <a:r>
              <a:rPr lang="en-US" sz="8800" dirty="0" err="1"/>
              <a:t>ধারণা</a:t>
            </a:r>
            <a:r>
              <a:rPr lang="en-US" sz="8800" dirty="0"/>
              <a:t> </a:t>
            </a:r>
            <a:r>
              <a:rPr lang="en-US" sz="8800" dirty="0" err="1"/>
              <a:t>প্রদান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5246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4457588-2059-4E1F-A824-C733C7C372B9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13837F-72D0-4E19-A543-258C1B9C1FF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E5108E0-85AB-4336-90F9-60135780B125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C1B289C-99B3-4D09-A0E7-7CC202B14005}"/>
              </a:ext>
            </a:extLst>
          </p:cNvPr>
          <p:cNvSpPr txBox="1"/>
          <p:nvPr/>
        </p:nvSpPr>
        <p:spPr>
          <a:xfrm>
            <a:off x="5384392" y="5101603"/>
            <a:ext cx="97278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/>
              <a:t>২টি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364361-3014-4ECB-AF58-EB7F16188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20304" r="3384" b="20867"/>
          <a:stretch/>
        </p:blipFill>
        <p:spPr>
          <a:xfrm>
            <a:off x="2890684" y="1345787"/>
            <a:ext cx="5294672" cy="3333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7B5ACE-DD17-49AA-8E86-9308274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98710" l="2454" r="95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30" y="1497427"/>
            <a:ext cx="2131142" cy="20265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0D64F1-8283-45D2-A6A3-5D5C4FA1F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98710" l="2454" r="95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92" y="1402454"/>
            <a:ext cx="2131142" cy="2026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2496C3-E26D-4A2D-ABC4-7C9A87FFC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98710" l="2454" r="95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85" y="2415727"/>
            <a:ext cx="2131142" cy="20265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3B5623-D211-479C-BDB9-385427C6AE01}"/>
              </a:ext>
            </a:extLst>
          </p:cNvPr>
          <p:cNvSpPr txBox="1"/>
          <p:nvPr/>
        </p:nvSpPr>
        <p:spPr>
          <a:xfrm>
            <a:off x="2160636" y="5195845"/>
            <a:ext cx="786212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এবার</a:t>
            </a:r>
            <a:r>
              <a:rPr lang="en-US" sz="4000" b="1" dirty="0"/>
              <a:t> </a:t>
            </a:r>
            <a:r>
              <a:rPr lang="en-US" sz="4000" b="1" dirty="0" err="1"/>
              <a:t>এই</a:t>
            </a:r>
            <a:r>
              <a:rPr lang="bn-IN" sz="4000" b="1" dirty="0"/>
              <a:t> </a:t>
            </a:r>
            <a:r>
              <a:rPr lang="en-US" sz="4000" b="1" dirty="0" err="1"/>
              <a:t>আপেলটি</a:t>
            </a:r>
            <a:r>
              <a:rPr lang="en-US" sz="4000" b="1" dirty="0"/>
              <a:t> </a:t>
            </a:r>
            <a:r>
              <a:rPr lang="en-US" sz="4000" b="1" dirty="0" err="1"/>
              <a:t>সরিয়ে</a:t>
            </a:r>
            <a:r>
              <a:rPr lang="en-US" sz="4000" b="1" dirty="0"/>
              <a:t> </a:t>
            </a:r>
            <a:r>
              <a:rPr lang="en-US" sz="4000" b="1" dirty="0" err="1"/>
              <a:t>ফেললে</a:t>
            </a:r>
            <a:r>
              <a:rPr lang="en-US" sz="4000" b="1" dirty="0"/>
              <a:t> </a:t>
            </a:r>
            <a:r>
              <a:rPr lang="en-US" sz="4000" b="1" dirty="0" err="1"/>
              <a:t>কয়টি</a:t>
            </a:r>
            <a:r>
              <a:rPr lang="en-US" sz="4000" b="1" dirty="0"/>
              <a:t> </a:t>
            </a:r>
            <a:r>
              <a:rPr lang="en-US" sz="4000" b="1" dirty="0" err="1"/>
              <a:t>থাকবে</a:t>
            </a:r>
            <a:r>
              <a:rPr lang="en-US" sz="4000" b="1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0E32DC-9E27-477A-9787-35E57F145013}"/>
              </a:ext>
            </a:extLst>
          </p:cNvPr>
          <p:cNvSpPr txBox="1"/>
          <p:nvPr/>
        </p:nvSpPr>
        <p:spPr>
          <a:xfrm>
            <a:off x="2890684" y="5182975"/>
            <a:ext cx="786212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/>
              <a:t>আরেকটি </a:t>
            </a:r>
            <a:r>
              <a:rPr lang="en-US" sz="4000" b="1" dirty="0" err="1"/>
              <a:t>আপেল</a:t>
            </a:r>
            <a:r>
              <a:rPr lang="en-US" sz="4000" b="1" dirty="0"/>
              <a:t> </a:t>
            </a:r>
            <a:r>
              <a:rPr lang="en-US" sz="4000" b="1" dirty="0" err="1"/>
              <a:t>সরিয়ে</a:t>
            </a:r>
            <a:r>
              <a:rPr lang="en-US" sz="4000" b="1" dirty="0"/>
              <a:t> </a:t>
            </a:r>
            <a:r>
              <a:rPr lang="en-US" sz="4000" b="1" dirty="0" err="1"/>
              <a:t>ফেললে</a:t>
            </a:r>
            <a:r>
              <a:rPr lang="en-US" sz="4000" b="1" dirty="0"/>
              <a:t> </a:t>
            </a:r>
            <a:r>
              <a:rPr lang="en-US" sz="4000" b="1" dirty="0" err="1"/>
              <a:t>কয়টি</a:t>
            </a:r>
            <a:r>
              <a:rPr lang="en-US" sz="4000" b="1" dirty="0"/>
              <a:t> </a:t>
            </a:r>
            <a:r>
              <a:rPr lang="en-US" sz="4000" b="1" dirty="0" err="1"/>
              <a:t>থাকবে</a:t>
            </a:r>
            <a:r>
              <a:rPr lang="en-US" sz="4000" b="1" dirty="0"/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40C285-C623-477F-B44E-F79A92699060}"/>
              </a:ext>
            </a:extLst>
          </p:cNvPr>
          <p:cNvSpPr txBox="1"/>
          <p:nvPr/>
        </p:nvSpPr>
        <p:spPr>
          <a:xfrm>
            <a:off x="5118916" y="5114473"/>
            <a:ext cx="9727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/>
              <a:t>১টি</a:t>
            </a:r>
            <a:endParaRPr lang="en-US" sz="4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CCBB44-2D64-4251-B1DE-4CBF48B93671}"/>
              </a:ext>
            </a:extLst>
          </p:cNvPr>
          <p:cNvSpPr txBox="1"/>
          <p:nvPr/>
        </p:nvSpPr>
        <p:spPr>
          <a:xfrm>
            <a:off x="4063490" y="5020231"/>
            <a:ext cx="361458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/>
              <a:t>একটিও না অর্থাৎ শূন্য</a:t>
            </a:r>
            <a:endParaRPr lang="en-US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31F0BA-6C55-4EFF-8A07-B5555AD33C1F}"/>
              </a:ext>
            </a:extLst>
          </p:cNvPr>
          <p:cNvSpPr txBox="1"/>
          <p:nvPr/>
        </p:nvSpPr>
        <p:spPr>
          <a:xfrm>
            <a:off x="1295400" y="5238607"/>
            <a:ext cx="96012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EFEFE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এবার</a:t>
            </a:r>
            <a:r>
              <a:rPr lang="en-US" sz="4000" b="1" dirty="0"/>
              <a:t> </a:t>
            </a:r>
            <a:r>
              <a:rPr lang="en-US" sz="4000" b="1" dirty="0" err="1"/>
              <a:t>থালা</a:t>
            </a:r>
            <a:r>
              <a:rPr lang="en-US" sz="4000" b="1" dirty="0"/>
              <a:t> </a:t>
            </a:r>
            <a:r>
              <a:rPr lang="en-US" sz="4000" b="1" dirty="0" err="1"/>
              <a:t>থেকে</a:t>
            </a:r>
            <a:r>
              <a:rPr lang="en-US" sz="4000" b="1" dirty="0"/>
              <a:t> </a:t>
            </a:r>
            <a:r>
              <a:rPr lang="en-US" sz="4000" b="1" dirty="0" err="1"/>
              <a:t>১টি</a:t>
            </a:r>
            <a:r>
              <a:rPr lang="en-US" sz="4000" b="1" dirty="0"/>
              <a:t> </a:t>
            </a:r>
            <a:r>
              <a:rPr lang="en-US" sz="4000" b="1" dirty="0" err="1"/>
              <a:t>আপেল</a:t>
            </a:r>
            <a:r>
              <a:rPr lang="en-US" sz="4000" b="1" dirty="0"/>
              <a:t> </a:t>
            </a:r>
            <a:r>
              <a:rPr lang="en-US" sz="4000" b="1" dirty="0" err="1"/>
              <a:t>সরিয়ে</a:t>
            </a:r>
            <a:r>
              <a:rPr lang="en-US" sz="4000" b="1" dirty="0"/>
              <a:t> </a:t>
            </a:r>
            <a:r>
              <a:rPr lang="en-US" sz="4000" b="1" dirty="0" err="1"/>
              <a:t>ফেললে</a:t>
            </a:r>
            <a:r>
              <a:rPr lang="en-US" sz="4000" b="1" dirty="0"/>
              <a:t> </a:t>
            </a:r>
            <a:r>
              <a:rPr lang="en-US" sz="4000" b="1" dirty="0" err="1"/>
              <a:t>কয়টি</a:t>
            </a:r>
            <a:r>
              <a:rPr lang="en-US" sz="4000" b="1" dirty="0"/>
              <a:t> </a:t>
            </a:r>
            <a:r>
              <a:rPr lang="en-US" sz="4000" b="1" dirty="0" err="1"/>
              <a:t>থাকবে</a:t>
            </a:r>
            <a:r>
              <a:rPr lang="en-US" sz="4000" b="1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D6C2C-8E7F-420B-A374-C107A11C2FBE}"/>
              </a:ext>
            </a:extLst>
          </p:cNvPr>
          <p:cNvSpPr txBox="1"/>
          <p:nvPr/>
        </p:nvSpPr>
        <p:spPr>
          <a:xfrm>
            <a:off x="5533409" y="5157235"/>
            <a:ext cx="972781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/>
              <a:t>৩টি</a:t>
            </a:r>
            <a:endParaRPr lang="en-US" sz="4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60FD46-DBFB-4FC4-8274-F332AE43C35A}"/>
              </a:ext>
            </a:extLst>
          </p:cNvPr>
          <p:cNvSpPr txBox="1"/>
          <p:nvPr/>
        </p:nvSpPr>
        <p:spPr>
          <a:xfrm>
            <a:off x="1070182" y="5075863"/>
            <a:ext cx="9601199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থালায়</a:t>
            </a:r>
            <a:r>
              <a:rPr lang="en-US" sz="4000" b="1" dirty="0"/>
              <a:t> </a:t>
            </a:r>
            <a:r>
              <a:rPr lang="en-US" sz="4000" b="1" dirty="0" err="1"/>
              <a:t>কয়টি</a:t>
            </a:r>
            <a:r>
              <a:rPr lang="en-US" sz="4000" b="1" dirty="0"/>
              <a:t> </a:t>
            </a:r>
            <a:r>
              <a:rPr lang="en-US" sz="4000" b="1" dirty="0" err="1"/>
              <a:t>আপেল</a:t>
            </a:r>
            <a:r>
              <a:rPr lang="en-US" sz="4000" b="1" dirty="0"/>
              <a:t> </a:t>
            </a:r>
            <a:r>
              <a:rPr lang="en-US" sz="4000" b="1" dirty="0" err="1"/>
              <a:t>আছে</a:t>
            </a:r>
            <a:r>
              <a:rPr lang="en-US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79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91172 -0.018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86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84518 0.030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9974 -0.1462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3" grpId="0" animBg="1"/>
      <p:bldP spid="17" grpId="0" animBg="1"/>
      <p:bldP spid="17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203938BD-543C-4B81-86FF-DE38368AA03D}"/>
              </a:ext>
            </a:extLst>
          </p:cNvPr>
          <p:cNvGrpSpPr/>
          <p:nvPr/>
        </p:nvGrpSpPr>
        <p:grpSpPr>
          <a:xfrm>
            <a:off x="0" y="0"/>
            <a:ext cx="12192000" cy="6861982"/>
            <a:chOff x="0" y="0"/>
            <a:chExt cx="12192000" cy="686198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5B064B3-11FB-4153-BD09-5683967D0E9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DA4A996-CBC0-46FC-BCA7-DA0E256E20B3}"/>
                </a:ext>
              </a:extLst>
            </p:cNvPr>
            <p:cNvSpPr/>
            <p:nvPr/>
          </p:nvSpPr>
          <p:spPr>
            <a:xfrm>
              <a:off x="0" y="3982"/>
              <a:ext cx="12192000" cy="6858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107678-1233-45C0-B6E6-0186A330B38B}"/>
              </a:ext>
            </a:extLst>
          </p:cNvPr>
          <p:cNvGrpSpPr/>
          <p:nvPr/>
        </p:nvGrpSpPr>
        <p:grpSpPr>
          <a:xfrm>
            <a:off x="859091" y="619989"/>
            <a:ext cx="2168012" cy="3259393"/>
            <a:chOff x="1360536" y="929148"/>
            <a:chExt cx="2168012" cy="325939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B23213F-F8E3-4BAE-AA1B-FAAEBC49D7E0}"/>
                </a:ext>
              </a:extLst>
            </p:cNvPr>
            <p:cNvGrpSpPr/>
            <p:nvPr/>
          </p:nvGrpSpPr>
          <p:grpSpPr>
            <a:xfrm>
              <a:off x="1360536" y="929148"/>
              <a:ext cx="2168012" cy="3259393"/>
              <a:chOff x="1386350" y="1135626"/>
              <a:chExt cx="2168012" cy="292018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04275B-CB25-4C73-AA47-95185D4A34B5}"/>
                  </a:ext>
                </a:extLst>
              </p:cNvPr>
              <p:cNvSpPr/>
              <p:nvPr/>
            </p:nvSpPr>
            <p:spPr>
              <a:xfrm>
                <a:off x="1386350" y="3429000"/>
                <a:ext cx="2168012" cy="626806"/>
              </a:xfrm>
              <a:prstGeom prst="rect">
                <a:avLst/>
              </a:prstGeom>
              <a:solidFill>
                <a:srgbClr val="99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A0E1577-BCAE-4C8B-AB64-3A32B4A46949}"/>
                  </a:ext>
                </a:extLst>
              </p:cNvPr>
              <p:cNvGrpSpPr/>
              <p:nvPr/>
            </p:nvGrpSpPr>
            <p:grpSpPr>
              <a:xfrm>
                <a:off x="2330245" y="1135626"/>
                <a:ext cx="212376" cy="2331474"/>
                <a:chOff x="2330245" y="1135626"/>
                <a:chExt cx="212376" cy="2331474"/>
              </a:xfrm>
              <a:solidFill>
                <a:srgbClr val="7030A0"/>
              </a:solidFill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831F91C-FB8B-466F-84BD-693E615843B0}"/>
                    </a:ext>
                  </a:extLst>
                </p:cNvPr>
                <p:cNvSpPr/>
                <p:nvPr/>
              </p:nvSpPr>
              <p:spPr>
                <a:xfrm>
                  <a:off x="2330245" y="1238865"/>
                  <a:ext cx="212376" cy="222823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perspective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1594D2D-B2B2-4D73-98C9-C3F9081C8860}"/>
                    </a:ext>
                  </a:extLst>
                </p:cNvPr>
                <p:cNvSpPr/>
                <p:nvPr/>
              </p:nvSpPr>
              <p:spPr>
                <a:xfrm>
                  <a:off x="2330247" y="1135626"/>
                  <a:ext cx="212374" cy="1622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B20915F-63F0-47F5-8F9B-19AE26024965}"/>
                </a:ext>
              </a:extLst>
            </p:cNvPr>
            <p:cNvSpPr/>
            <p:nvPr/>
          </p:nvSpPr>
          <p:spPr>
            <a:xfrm>
              <a:off x="2062562" y="2677389"/>
              <a:ext cx="688749" cy="71474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74000">
                  <a:srgbClr val="00B050"/>
                </a:gs>
                <a:gs pos="85000">
                  <a:srgbClr val="00206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23A7D1-3132-4DB0-BB6C-0FD48F03064D}"/>
                </a:ext>
              </a:extLst>
            </p:cNvPr>
            <p:cNvSpPr/>
            <p:nvPr/>
          </p:nvSpPr>
          <p:spPr>
            <a:xfrm>
              <a:off x="2070672" y="1208206"/>
              <a:ext cx="688749" cy="71474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74000">
                  <a:srgbClr val="00B050"/>
                </a:gs>
                <a:gs pos="85000">
                  <a:srgbClr val="00206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C2A594-3991-43CD-AAE9-CFCDB3A817CC}"/>
                </a:ext>
              </a:extLst>
            </p:cNvPr>
            <p:cNvSpPr/>
            <p:nvPr/>
          </p:nvSpPr>
          <p:spPr>
            <a:xfrm>
              <a:off x="2070672" y="1963878"/>
              <a:ext cx="688749" cy="71474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74000">
                  <a:srgbClr val="00B050"/>
                </a:gs>
                <a:gs pos="85000">
                  <a:srgbClr val="00206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AD7E41-3F28-401E-BB11-432BBC73B068}"/>
              </a:ext>
            </a:extLst>
          </p:cNvPr>
          <p:cNvGrpSpPr/>
          <p:nvPr/>
        </p:nvGrpSpPr>
        <p:grpSpPr>
          <a:xfrm>
            <a:off x="3268972" y="619989"/>
            <a:ext cx="2168012" cy="3259393"/>
            <a:chOff x="1360536" y="929148"/>
            <a:chExt cx="2168012" cy="325939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EAD6BA-3562-4380-9A84-4F593A4FB57E}"/>
                </a:ext>
              </a:extLst>
            </p:cNvPr>
            <p:cNvGrpSpPr/>
            <p:nvPr/>
          </p:nvGrpSpPr>
          <p:grpSpPr>
            <a:xfrm>
              <a:off x="1360536" y="929148"/>
              <a:ext cx="2168012" cy="3259393"/>
              <a:chOff x="1386350" y="1135626"/>
              <a:chExt cx="2168012" cy="292018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EA6EC7-A975-44B1-8FD2-95E8D37F1CB4}"/>
                  </a:ext>
                </a:extLst>
              </p:cNvPr>
              <p:cNvSpPr/>
              <p:nvPr/>
            </p:nvSpPr>
            <p:spPr>
              <a:xfrm>
                <a:off x="1386350" y="3429000"/>
                <a:ext cx="2168012" cy="626806"/>
              </a:xfrm>
              <a:prstGeom prst="rect">
                <a:avLst/>
              </a:prstGeom>
              <a:solidFill>
                <a:srgbClr val="99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1AD1870-79DB-439D-BF3D-78B98A1B5BE8}"/>
                  </a:ext>
                </a:extLst>
              </p:cNvPr>
              <p:cNvGrpSpPr/>
              <p:nvPr/>
            </p:nvGrpSpPr>
            <p:grpSpPr>
              <a:xfrm>
                <a:off x="2330245" y="1135626"/>
                <a:ext cx="212376" cy="2331474"/>
                <a:chOff x="2330245" y="1135626"/>
                <a:chExt cx="212376" cy="2331474"/>
              </a:xfrm>
              <a:solidFill>
                <a:srgbClr val="7030A0"/>
              </a:solidFill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6CF987E-3187-4FB1-B710-23AEEE39BABF}"/>
                    </a:ext>
                  </a:extLst>
                </p:cNvPr>
                <p:cNvSpPr/>
                <p:nvPr/>
              </p:nvSpPr>
              <p:spPr>
                <a:xfrm>
                  <a:off x="2330245" y="1238865"/>
                  <a:ext cx="212376" cy="222823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perspective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377F0932-E067-480B-A167-BA517B63C624}"/>
                    </a:ext>
                  </a:extLst>
                </p:cNvPr>
                <p:cNvSpPr/>
                <p:nvPr/>
              </p:nvSpPr>
              <p:spPr>
                <a:xfrm>
                  <a:off x="2330247" y="1135626"/>
                  <a:ext cx="212374" cy="1622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FFFE10-D86F-4532-A6E4-CD4AD4D67ADC}"/>
                </a:ext>
              </a:extLst>
            </p:cNvPr>
            <p:cNvSpPr/>
            <p:nvPr/>
          </p:nvSpPr>
          <p:spPr>
            <a:xfrm>
              <a:off x="2062562" y="2677389"/>
              <a:ext cx="688749" cy="71474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74000">
                  <a:srgbClr val="00B050"/>
                </a:gs>
                <a:gs pos="85000">
                  <a:srgbClr val="00206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EA3EB7-317D-49A4-8BF0-56871D5AA8F2}"/>
                </a:ext>
              </a:extLst>
            </p:cNvPr>
            <p:cNvSpPr/>
            <p:nvPr/>
          </p:nvSpPr>
          <p:spPr>
            <a:xfrm>
              <a:off x="2070672" y="1963878"/>
              <a:ext cx="688749" cy="71474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74000">
                  <a:srgbClr val="00B050"/>
                </a:gs>
                <a:gs pos="85000">
                  <a:srgbClr val="00206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D86707-1AD7-4A5D-B0AF-9B6D2E86670D}"/>
              </a:ext>
            </a:extLst>
          </p:cNvPr>
          <p:cNvGrpSpPr/>
          <p:nvPr/>
        </p:nvGrpSpPr>
        <p:grpSpPr>
          <a:xfrm>
            <a:off x="5853621" y="610188"/>
            <a:ext cx="2168012" cy="3259393"/>
            <a:chOff x="1360536" y="929148"/>
            <a:chExt cx="2168012" cy="32593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5F670EB-3F39-4174-A98E-BB49B60FC8D0}"/>
                </a:ext>
              </a:extLst>
            </p:cNvPr>
            <p:cNvGrpSpPr/>
            <p:nvPr/>
          </p:nvGrpSpPr>
          <p:grpSpPr>
            <a:xfrm>
              <a:off x="1360536" y="929148"/>
              <a:ext cx="2168012" cy="3259393"/>
              <a:chOff x="1386350" y="1135626"/>
              <a:chExt cx="2168012" cy="292018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601B4B1-24E5-44BA-90FD-0E56440830B9}"/>
                  </a:ext>
                </a:extLst>
              </p:cNvPr>
              <p:cNvSpPr/>
              <p:nvPr/>
            </p:nvSpPr>
            <p:spPr>
              <a:xfrm>
                <a:off x="1386350" y="3429000"/>
                <a:ext cx="2168012" cy="626806"/>
              </a:xfrm>
              <a:prstGeom prst="rect">
                <a:avLst/>
              </a:prstGeom>
              <a:solidFill>
                <a:srgbClr val="9933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5E35CDD-326B-4531-97FE-D7ED63795D35}"/>
                  </a:ext>
                </a:extLst>
              </p:cNvPr>
              <p:cNvGrpSpPr/>
              <p:nvPr/>
            </p:nvGrpSpPr>
            <p:grpSpPr>
              <a:xfrm>
                <a:off x="2330245" y="1135626"/>
                <a:ext cx="212376" cy="2331474"/>
                <a:chOff x="2330245" y="1135626"/>
                <a:chExt cx="212376" cy="2331474"/>
              </a:xfrm>
              <a:solidFill>
                <a:srgbClr val="7030A0"/>
              </a:solidFill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254AA63-7E04-40CA-BD04-8BDDFF77E6AD}"/>
                    </a:ext>
                  </a:extLst>
                </p:cNvPr>
                <p:cNvSpPr/>
                <p:nvPr/>
              </p:nvSpPr>
              <p:spPr>
                <a:xfrm>
                  <a:off x="2330245" y="1238865"/>
                  <a:ext cx="212376" cy="222823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scene3d>
                  <a:camera prst="perspective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E20F677-D5E7-4CE7-AA34-2EA8191464F4}"/>
                    </a:ext>
                  </a:extLst>
                </p:cNvPr>
                <p:cNvSpPr/>
                <p:nvPr/>
              </p:nvSpPr>
              <p:spPr>
                <a:xfrm>
                  <a:off x="2330247" y="1135626"/>
                  <a:ext cx="212374" cy="16223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2D25BE-EA75-49E3-A073-D580C1B7AC9C}"/>
                </a:ext>
              </a:extLst>
            </p:cNvPr>
            <p:cNvSpPr/>
            <p:nvPr/>
          </p:nvSpPr>
          <p:spPr>
            <a:xfrm>
              <a:off x="2062562" y="2677389"/>
              <a:ext cx="688749" cy="71474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74000">
                  <a:srgbClr val="00B050"/>
                </a:gs>
                <a:gs pos="85000">
                  <a:srgbClr val="002060"/>
                </a:gs>
                <a:gs pos="100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5B6DC8-A5E5-4F6E-A6A2-5A1761ED3BAC}"/>
              </a:ext>
            </a:extLst>
          </p:cNvPr>
          <p:cNvGrpSpPr/>
          <p:nvPr/>
        </p:nvGrpSpPr>
        <p:grpSpPr>
          <a:xfrm>
            <a:off x="8833527" y="605975"/>
            <a:ext cx="2168012" cy="3259393"/>
            <a:chOff x="1386350" y="1135626"/>
            <a:chExt cx="2168012" cy="292018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7BE62B-58D2-4D26-8232-99BEC3056EB5}"/>
                </a:ext>
              </a:extLst>
            </p:cNvPr>
            <p:cNvSpPr/>
            <p:nvPr/>
          </p:nvSpPr>
          <p:spPr>
            <a:xfrm>
              <a:off x="1386350" y="3429000"/>
              <a:ext cx="2168012" cy="626806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3F2662E-3477-4F41-B06F-ABADDCB953CB}"/>
                </a:ext>
              </a:extLst>
            </p:cNvPr>
            <p:cNvGrpSpPr/>
            <p:nvPr/>
          </p:nvGrpSpPr>
          <p:grpSpPr>
            <a:xfrm>
              <a:off x="2330245" y="1135626"/>
              <a:ext cx="212376" cy="2331474"/>
              <a:chOff x="2330245" y="1135626"/>
              <a:chExt cx="212376" cy="2331474"/>
            </a:xfrm>
            <a:solidFill>
              <a:srgbClr val="7030A0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BDD6DEC-0914-4127-8F21-BB7F8DF1F1FD}"/>
                  </a:ext>
                </a:extLst>
              </p:cNvPr>
              <p:cNvSpPr/>
              <p:nvPr/>
            </p:nvSpPr>
            <p:spPr>
              <a:xfrm>
                <a:off x="2330245" y="1238865"/>
                <a:ext cx="212376" cy="2228235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E2A8C53-0E70-4E14-9D1F-42E3B31216C3}"/>
                  </a:ext>
                </a:extLst>
              </p:cNvPr>
              <p:cNvSpPr/>
              <p:nvPr/>
            </p:nvSpPr>
            <p:spPr>
              <a:xfrm>
                <a:off x="2330247" y="1135626"/>
                <a:ext cx="212374" cy="1622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892CF99-6F56-4DF3-AC02-C07F598BE8E1}"/>
              </a:ext>
            </a:extLst>
          </p:cNvPr>
          <p:cNvSpPr/>
          <p:nvPr/>
        </p:nvSpPr>
        <p:spPr>
          <a:xfrm>
            <a:off x="1150375" y="4232787"/>
            <a:ext cx="1107601" cy="6996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</a:rPr>
              <a:t>৩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1984F30-1C0A-4465-B3C8-998CB4C443E8}"/>
              </a:ext>
            </a:extLst>
          </p:cNvPr>
          <p:cNvSpPr/>
          <p:nvPr/>
        </p:nvSpPr>
        <p:spPr>
          <a:xfrm>
            <a:off x="6447979" y="4290525"/>
            <a:ext cx="1107601" cy="6996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</a:rPr>
              <a:t>১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D4CFF5-2ED7-447A-A4D0-5723FE81EAA4}"/>
              </a:ext>
            </a:extLst>
          </p:cNvPr>
          <p:cNvSpPr/>
          <p:nvPr/>
        </p:nvSpPr>
        <p:spPr>
          <a:xfrm>
            <a:off x="3799177" y="4232786"/>
            <a:ext cx="1107601" cy="6996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</a:rPr>
              <a:t>২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5E77A75-98D6-48AD-98DB-E38D80F12233}"/>
              </a:ext>
            </a:extLst>
          </p:cNvPr>
          <p:cNvSpPr/>
          <p:nvPr/>
        </p:nvSpPr>
        <p:spPr>
          <a:xfrm>
            <a:off x="9363732" y="4232785"/>
            <a:ext cx="1107601" cy="6996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</a:rPr>
              <a:t>?</a:t>
            </a:r>
            <a:endParaRPr lang="en-US" sz="6600" b="1" dirty="0">
              <a:solidFill>
                <a:schemeClr val="tx1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D956FAA-F47E-4580-8C8C-039F6FA3A226}"/>
              </a:ext>
            </a:extLst>
          </p:cNvPr>
          <p:cNvGrpSpPr/>
          <p:nvPr/>
        </p:nvGrpSpPr>
        <p:grpSpPr>
          <a:xfrm rot="10800000" flipV="1">
            <a:off x="3227223" y="5405118"/>
            <a:ext cx="537374" cy="820526"/>
            <a:chOff x="1386350" y="1135626"/>
            <a:chExt cx="2168012" cy="292018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5F15728-E905-46EE-A233-B42D97C06F58}"/>
                </a:ext>
              </a:extLst>
            </p:cNvPr>
            <p:cNvSpPr/>
            <p:nvPr/>
          </p:nvSpPr>
          <p:spPr>
            <a:xfrm>
              <a:off x="1386350" y="3429000"/>
              <a:ext cx="2168012" cy="626806"/>
            </a:xfrm>
            <a:prstGeom prst="rect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C3756A3-A6E2-42C9-AAA2-5C33F03A7456}"/>
                </a:ext>
              </a:extLst>
            </p:cNvPr>
            <p:cNvGrpSpPr/>
            <p:nvPr/>
          </p:nvGrpSpPr>
          <p:grpSpPr>
            <a:xfrm>
              <a:off x="2330245" y="1135626"/>
              <a:ext cx="212376" cy="2331474"/>
              <a:chOff x="2330245" y="1135626"/>
              <a:chExt cx="212376" cy="2331474"/>
            </a:xfrm>
            <a:solidFill>
              <a:srgbClr val="7030A0"/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B75E62-B1EE-4565-9D3B-E164A0DAB1A2}"/>
                  </a:ext>
                </a:extLst>
              </p:cNvPr>
              <p:cNvSpPr/>
              <p:nvPr/>
            </p:nvSpPr>
            <p:spPr>
              <a:xfrm>
                <a:off x="2330245" y="1238865"/>
                <a:ext cx="212376" cy="2228235"/>
              </a:xfrm>
              <a:prstGeom prst="rect">
                <a:avLst/>
              </a:prstGeom>
              <a:grpFill/>
              <a:ln>
                <a:noFill/>
              </a:ln>
              <a:effectLst/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0BE29FB-6A17-41E6-80AE-F36B578189DA}"/>
                  </a:ext>
                </a:extLst>
              </p:cNvPr>
              <p:cNvSpPr/>
              <p:nvPr/>
            </p:nvSpPr>
            <p:spPr>
              <a:xfrm>
                <a:off x="2330247" y="1135626"/>
                <a:ext cx="212374" cy="1622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9B2EDDC-8E96-4E08-A6F7-F19BC32FE049}"/>
              </a:ext>
            </a:extLst>
          </p:cNvPr>
          <p:cNvSpPr txBox="1"/>
          <p:nvPr/>
        </p:nvSpPr>
        <p:spPr>
          <a:xfrm>
            <a:off x="4512764" y="5747177"/>
            <a:ext cx="387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এটাকে</a:t>
            </a:r>
            <a:r>
              <a:rPr lang="en-US" sz="3600" b="1" dirty="0"/>
              <a:t> </a:t>
            </a:r>
            <a:r>
              <a:rPr lang="en-US" sz="3600" b="1" dirty="0" err="1"/>
              <a:t>আমরা</a:t>
            </a:r>
            <a:r>
              <a:rPr lang="en-US" sz="3600" b="1" dirty="0"/>
              <a:t> </a:t>
            </a:r>
            <a:r>
              <a:rPr lang="en-US" sz="3600" b="1" dirty="0" err="1"/>
              <a:t>শূন্য</a:t>
            </a:r>
            <a:r>
              <a:rPr lang="en-US" sz="3600" b="1" dirty="0"/>
              <a:t> </a:t>
            </a:r>
            <a:r>
              <a:rPr lang="en-US" sz="3600" b="1" dirty="0" err="1"/>
              <a:t>বলি</a:t>
            </a:r>
            <a:r>
              <a:rPr lang="en-US" sz="3600" b="1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818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10B6600-002F-45F1-8E96-877C2E2736E2}">
  <we:reference id="wa104380907" version="3.0.0.0" store="en-US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1072</TotalTime>
  <Words>199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Kalpurush</vt:lpstr>
      <vt:lpstr>Mongolian Baiti</vt:lpstr>
      <vt:lpstr>NikoshBAN</vt:lpstr>
      <vt:lpstr>Sagar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Delowar Hossain</dc:creator>
  <cp:lastModifiedBy>Delowar Hossain</cp:lastModifiedBy>
  <cp:revision>144</cp:revision>
  <dcterms:created xsi:type="dcterms:W3CDTF">2021-01-24T03:11:05Z</dcterms:created>
  <dcterms:modified xsi:type="dcterms:W3CDTF">2021-04-14T05:51:53Z</dcterms:modified>
</cp:coreProperties>
</file>