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77" r:id="rId3"/>
    <p:sldId id="287" r:id="rId4"/>
    <p:sldId id="279" r:id="rId5"/>
    <p:sldId id="280" r:id="rId6"/>
    <p:sldId id="292" r:id="rId7"/>
    <p:sldId id="281" r:id="rId8"/>
    <p:sldId id="288" r:id="rId9"/>
    <p:sldId id="282" r:id="rId10"/>
    <p:sldId id="295" r:id="rId11"/>
    <p:sldId id="291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D61"/>
    <a:srgbClr val="F793A4"/>
    <a:srgbClr val="66FF33"/>
    <a:srgbClr val="74436C"/>
    <a:srgbClr val="555C0B"/>
    <a:srgbClr val="55610B"/>
    <a:srgbClr val="3D5A46"/>
    <a:srgbClr val="EDA89D"/>
    <a:srgbClr val="E3A7E0"/>
    <a:srgbClr val="3D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8" d="100"/>
          <a:sy n="78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387C-75B5-450B-8E1C-FA3608A598EA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C670-8A91-4D59-A20A-CC811025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8C670-8A91-4D59-A20A-CC811025F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8" y="76200"/>
            <a:ext cx="919014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849" y="687840"/>
            <a:ext cx="8763000" cy="6142762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23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smtClean="0"/>
              <a:t>ক্লিপ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762000" y="457200"/>
            <a:ext cx="2971800" cy="1066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দলীয় কাজ</a:t>
            </a:r>
            <a:endParaRPr lang="en-US" sz="4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381000" y="2590800"/>
            <a:ext cx="8305800" cy="182880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 মাধ্যমে </a:t>
            </a: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কিভাবে রক্ত  </a:t>
            </a: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সঞ্চালন </a:t>
            </a: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 বর্ণনা কর।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952500" y="0"/>
            <a:ext cx="73914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429000" y="3771900"/>
            <a:ext cx="3886200" cy="990600"/>
          </a:xfrm>
          <a:prstGeom prst="flowChartAlternateProcess">
            <a:avLst/>
          </a:prstGeom>
          <a:solidFill>
            <a:srgbClr val="0070C0"/>
          </a:solidFill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কি?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6034"/>
          <a:stretch/>
        </p:blipFill>
        <p:spPr bwMode="auto">
          <a:xfrm>
            <a:off x="568503" y="990600"/>
            <a:ext cx="41148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30192" y="1569378"/>
            <a:ext cx="1447800" cy="533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8200" y="2971800"/>
            <a:ext cx="1219200" cy="533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0" y="1371600"/>
            <a:ext cx="1905000" cy="464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বাম অলিন্দ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3695700"/>
            <a:ext cx="17526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 নিলয়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14408" y="5181600"/>
            <a:ext cx="6053191" cy="1143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পেশির স্তর কয়টি ?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28600" y="2971800"/>
            <a:ext cx="8458200" cy="3689252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 গঠনের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চিত্র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অংকন কর 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57665" y="304800"/>
            <a:ext cx="8153400" cy="2209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1219200"/>
            <a:ext cx="8305800" cy="5334000"/>
          </a:xfrm>
          <a:prstGeom prst="horizontalScroll">
            <a:avLst/>
          </a:prstGeom>
          <a:solidFill>
            <a:srgbClr val="33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381000"/>
            <a:ext cx="64770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4267200" cy="4343400"/>
          </a:xfrm>
          <a:prstGeom prst="roundRect">
            <a:avLst/>
          </a:prstGeom>
          <a:solidFill>
            <a:srgbClr val="B50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মোসাঃ আনার কলি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রনগাঁও উচ্চ বিদ্যালয়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বোচাগঞ্জ , দিনাজপুর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2548128"/>
            <a:ext cx="4572000" cy="4343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শ্রেণিঃ- ৯ম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তারিখঃ ০৮-১২-২০১২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88B7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7800" r="29739" b="10458"/>
          <a:stretch/>
        </p:blipFill>
        <p:spPr bwMode="auto">
          <a:xfrm>
            <a:off x="992084" y="332617"/>
            <a:ext cx="6858000" cy="529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06384" y="5158446"/>
            <a:ext cx="6629400" cy="100056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মানুষের হৃদপিন্ড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00800" y="457200"/>
            <a:ext cx="1219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828800"/>
            <a:ext cx="9144000" cy="3886200"/>
          </a:xfrm>
          <a:prstGeom prst="bevel">
            <a:avLst/>
          </a:prstGeom>
          <a:solidFill>
            <a:srgbClr val="FAD4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 গঠন ও রক্ত সঞ্চালন </a:t>
            </a:r>
            <a:endParaRPr lang="en-US" sz="9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04800"/>
            <a:ext cx="6096000" cy="1066800"/>
          </a:xfrm>
          <a:prstGeom prst="ellipse">
            <a:avLst/>
          </a:prstGeom>
          <a:solidFill>
            <a:srgbClr val="E358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50" dirty="0">
                <a:ln w="11430"/>
                <a:solidFill>
                  <a:srgbClr val="2CE9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7200" b="1" spc="50" dirty="0">
              <a:ln w="11430"/>
              <a:solidFill>
                <a:srgbClr val="2CE9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533400" y="304800"/>
            <a:ext cx="7039708" cy="1066800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0" y="4953000"/>
            <a:ext cx="9118209" cy="1752600"/>
          </a:xfrm>
          <a:prstGeom prst="flowChartTerminator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রক্ত  সঞ্চালন পদ্ধতি বর্ণনা করতে পারবে।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1676400"/>
            <a:ext cx="9067800" cy="12192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v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হৃদপিন্ড কি তা বলতে পারবে।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50996" y="3048000"/>
            <a:ext cx="9220200" cy="1673431"/>
          </a:xfrm>
          <a:prstGeom prst="roundRect">
            <a:avLst/>
          </a:prstGeom>
          <a:solidFill>
            <a:srgbClr val="333300"/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হৃদপিন্ডের  প্রকোষ্ঠ কত প্রকার তা বলতে পারবে ।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3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35762"/>
              </p:ext>
            </p:extLst>
          </p:nvPr>
        </p:nvGraphicFramePr>
        <p:xfrm>
          <a:off x="41910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7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76200" y="914400"/>
            <a:ext cx="9144000" cy="2133600"/>
          </a:xfrm>
          <a:prstGeom prst="flowChartTerminator">
            <a:avLst/>
          </a:prstGeom>
          <a:gradFill flip="none" rotWithShape="1">
            <a:gsLst>
              <a:gs pos="0">
                <a:srgbClr val="C914DC">
                  <a:shade val="30000"/>
                  <a:satMod val="115000"/>
                </a:srgbClr>
              </a:gs>
              <a:gs pos="50000">
                <a:srgbClr val="C914DC">
                  <a:shade val="67500"/>
                  <a:satMod val="115000"/>
                </a:srgbClr>
              </a:gs>
              <a:gs pos="100000">
                <a:srgbClr val="C914DC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ভিডিওতে প্রদর্শিত অঙ্গটি দ্বারা মানুষের কোন প্রক্রিয়া সম্পন্ন হয়।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52400" y="3505200"/>
            <a:ext cx="8991600" cy="2895600"/>
          </a:xfrm>
          <a:prstGeom prst="flowChartProcess">
            <a:avLst/>
          </a:prstGeom>
          <a:solidFill>
            <a:srgbClr val="555C0B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 প্রদর্শিত ভিডিও দ্বারা মানুষের রক্ত সঞ্চালন প্রক্রিয়া সম্পন্ন হয়।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910114" y="0"/>
            <a:ext cx="2971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E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4178" r="23235" b="10173"/>
          <a:stretch/>
        </p:blipFill>
        <p:spPr bwMode="auto">
          <a:xfrm>
            <a:off x="304800" y="352806"/>
            <a:ext cx="8534400" cy="60154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5638800" y="1752600"/>
            <a:ext cx="21336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4724401" y="5334000"/>
            <a:ext cx="3276599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7772400" y="723900"/>
            <a:ext cx="1066800" cy="12954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001000" y="5715000"/>
            <a:ext cx="1066800" cy="10668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650" y="5586680"/>
            <a:ext cx="6849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 C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চিহ্নিত অংশটিকে কি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বলে?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0"/>
            <a:ext cx="3352800" cy="7239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85422" y="1676400"/>
            <a:ext cx="8048978" cy="2895600"/>
          </a:xfrm>
          <a:prstGeom prst="round2DiagRect">
            <a:avLst/>
          </a:prstGeom>
          <a:solidFill>
            <a:srgbClr val="F12FC7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হচ্ছে পেশি </a:t>
            </a:r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সেমিলুনার কপাটিকা।</a:t>
            </a:r>
            <a:endParaRPr lang="en-US" sz="6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136</Words>
  <Application>Microsoft Office PowerPoint</Application>
  <PresentationFormat>On-screen Show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ক্লিপ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145</cp:revision>
  <dcterms:created xsi:type="dcterms:W3CDTF">2006-08-16T00:00:00Z</dcterms:created>
  <dcterms:modified xsi:type="dcterms:W3CDTF">2021-04-14T05:10:30Z</dcterms:modified>
</cp:coreProperties>
</file>