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400" dirty="0" smtClean="0"/>
            <a:t>الدرس الثالث من الصرف</a:t>
          </a:r>
          <a:endParaRPr lang="en-US" sz="44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FF0000"/>
              </a:solidFill>
            </a:rPr>
            <a:t>الفعل واقسامه  </a:t>
          </a:r>
          <a:endParaRPr lang="en-US" sz="5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السابع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الدرس الثالث من الصرف</a:t>
          </a:r>
          <a:endParaRPr lang="en-US" sz="44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FF0000"/>
              </a:solidFill>
            </a:rPr>
            <a:t>الفعل واقسامه  </a:t>
          </a:r>
          <a:endParaRPr lang="en-US" sz="5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السابع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لحضرتكم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0945091" cy="10529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</a:rPr>
              <a:t>مثال المعروف والمجهول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510"/>
            <a:ext cx="11929203" cy="562855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 نحوٌ : جَاءَ المخبرُ - </a:t>
            </a:r>
          </a:p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نحوٌ : نُصِرَ زيدٌ  -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1" y="4107305"/>
            <a:ext cx="6109589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7305"/>
            <a:ext cx="5597500" cy="25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تعريف الفعل لغة واصطلاحا 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اكتب ثلاث اقسام من الفعل من كتاب كما الدرسى -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rgbClr val="00B0F0"/>
                </a:solidFill>
              </a:rPr>
              <a:t>تباحثوا فى امثال الافعال المذكورة منها  -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84" y="2858294"/>
            <a:ext cx="5759289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1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) ذكرت فيها 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ما هو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الفعل ؟  </a:t>
            </a:r>
            <a:endParaRPr lang="ar-SA" sz="44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(2) ذكرت فيها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كم قسما له –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(3) ذكرت فيها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 فى 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فعل الماضى –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(4) ذكرت فيها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فعل الامر –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(5) ذكرت فيها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فعل النهى -  </a:t>
            </a:r>
            <a:endParaRPr lang="ar-SA" sz="60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اكتب كم قسما للفعل ما هى وماهى ؟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عرف الفعل المضارع بالامثلة –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كم قسما للفعل من حيث الاثبات والنفى ؟ 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612630"/>
            <a:ext cx="11887199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 استخرجوا الفعل من الجمل الاتية مع اسمه –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انزل القران على محمد صلى الله عليه وسلم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فتحت الباب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قل هو الله احد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4- يقرأ الطالب الكتاب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5- يهدى الله من يشاء -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شُكْرًا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3340313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9470" y="221038"/>
            <a:ext cx="3581430" cy="212365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ar-SA" sz="6600" dirty="0">
                <a:solidFill>
                  <a:srgbClr val="FF0000"/>
                </a:solidFill>
                <a:latin typeface="NikoshBAN" pitchFamily="2" charset="0"/>
              </a:rPr>
              <a:t>تعريف </a:t>
            </a:r>
            <a:r>
              <a:rPr lang="ar-SA" sz="6600" dirty="0" smtClean="0">
                <a:solidFill>
                  <a:srgbClr val="FF0000"/>
                </a:solidFill>
                <a:latin typeface="NikoshBAN" pitchFamily="2" charset="0"/>
              </a:rPr>
              <a:t>الفعل</a:t>
            </a:r>
          </a:p>
          <a:p>
            <a:r>
              <a:rPr lang="ar-SA" sz="66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600" dirty="0">
                <a:solidFill>
                  <a:srgbClr val="FF0000"/>
                </a:solidFill>
                <a:latin typeface="NikoshBAN" pitchFamily="2" charset="0"/>
              </a:rPr>
              <a:t>واقسامه </a:t>
            </a: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تعريف الفعل واقسامه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الفعل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فعل الماضى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فعل الامر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فعل النهى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355" y="660088"/>
            <a:ext cx="5095559" cy="7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903527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</a:rPr>
              <a:t>ختم الله على قلوبهم – اقيموا الصلاة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1999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7600" lvl="8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  </a:t>
            </a:r>
          </a:p>
          <a:p>
            <a:pPr marL="3657600" lvl="8" indent="0" algn="r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atin typeface="NikoshBAN" pitchFamily="2" charset="0"/>
              </a:rPr>
              <a:t>1- الفعل الماضى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মাযী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atin typeface="NikoshBAN" pitchFamily="2" charset="0"/>
            </a:endParaRPr>
          </a:p>
          <a:p>
            <a:pPr marL="3657600" lvl="8" indent="0">
              <a:buNone/>
            </a:pPr>
            <a:r>
              <a:rPr lang="ar-SA" sz="2800" dirty="0" smtClean="0">
                <a:latin typeface="NikoshBAN" pitchFamily="2" charset="0"/>
              </a:rPr>
              <a:t>2- الفعل المضارع : 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মুযারে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r-SA" sz="2800" dirty="0" smtClean="0">
              <a:latin typeface="NikoshBAN" pitchFamily="2" charset="0"/>
            </a:endParaRPr>
          </a:p>
          <a:p>
            <a:pPr marL="3657600" lvl="8" indent="0">
              <a:buNone/>
            </a:pPr>
            <a:r>
              <a:rPr lang="ar-SA" sz="2800" dirty="0" smtClean="0">
                <a:latin typeface="NikoshBAN" pitchFamily="2" charset="0"/>
              </a:rPr>
              <a:t>3- الفعل الامر : 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r-SA" sz="2800" dirty="0" smtClean="0">
              <a:latin typeface="NikoshBAN" pitchFamily="2" charset="0"/>
            </a:endParaRPr>
          </a:p>
          <a:p>
            <a:pPr marL="3657600" lvl="8" indent="0">
              <a:buNone/>
            </a:pPr>
            <a:r>
              <a:rPr lang="ar-SA" sz="2800" dirty="0" smtClean="0">
                <a:latin typeface="NikoshBAN" pitchFamily="2" charset="0"/>
              </a:rPr>
              <a:t>4- الفعل النهى : 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ar-SA" sz="2800" dirty="0">
              <a:latin typeface="NikoshBAN" pitchFamily="2" charset="0"/>
            </a:endParaRPr>
          </a:p>
          <a:p>
            <a:pPr marL="3657600" lvl="8" indent="0">
              <a:buNone/>
            </a:pPr>
            <a:endParaRPr lang="ar-SA" sz="2800" dirty="0" smtClean="0">
              <a:latin typeface="NikoshBAN" pitchFamily="2" charset="0"/>
            </a:endParaRPr>
          </a:p>
          <a:p>
            <a:pPr marL="3657600" lvl="8" indent="0" algn="r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668000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الفعل المعروف و المجهول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2000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ফায়েল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মা’রূফ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ফায়েল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মাজহূল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</TotalTime>
  <Words>462</Words>
  <Application>Microsoft Office PowerPoint</Application>
  <PresentationFormat>Custom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ختم الله على قلوبهم – اقيموا الصلاة</vt:lpstr>
      <vt:lpstr>الفعل المعروف و المجهول</vt:lpstr>
      <vt:lpstr>مثال المعروف والمجهول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229</cp:revision>
  <dcterms:created xsi:type="dcterms:W3CDTF">2016-06-03T04:25:56Z</dcterms:created>
  <dcterms:modified xsi:type="dcterms:W3CDTF">2021-04-14T02:07:00Z</dcterms:modified>
</cp:coreProperties>
</file>