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8000" dirty="0" smtClean="0">
              <a:solidFill>
                <a:srgbClr val="00B0F0"/>
              </a:solidFill>
            </a:rPr>
            <a:t>الدرس السابع</a:t>
          </a:r>
          <a:endParaRPr lang="en-US" sz="8000" dirty="0">
            <a:solidFill>
              <a:srgbClr val="00B0F0"/>
            </a:solidFill>
          </a:endParaRPr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5400" dirty="0" smtClean="0">
              <a:solidFill>
                <a:srgbClr val="FF0000"/>
              </a:solidFill>
            </a:rPr>
            <a:t>فعل النهى وتصريفاته </a:t>
          </a:r>
          <a:endParaRPr lang="en-US" sz="54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السابع 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kern="1200" dirty="0" smtClean="0">
              <a:solidFill>
                <a:srgbClr val="00B0F0"/>
              </a:solidFill>
            </a:rPr>
            <a:t>الدرس السابع</a:t>
          </a:r>
          <a:endParaRPr lang="en-US" sz="8000" kern="1200" dirty="0">
            <a:solidFill>
              <a:srgbClr val="00B0F0"/>
            </a:solidFill>
          </a:endParaRPr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rgbClr val="FF0000"/>
              </a:solidFill>
            </a:rPr>
            <a:t>فعل النهى وتصريفاته </a:t>
          </a:r>
          <a:endParaRPr lang="en-US" sz="54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السابع 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আমলঃ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মুযারের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বসিয়া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মুযারের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ছিগায়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ছিগাহর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যবর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ছিগাহর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ই’রাবি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ছিগাহের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تفعلُ – لا تفعلْ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4107305"/>
            <a:ext cx="6337872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تعريف </a:t>
            </a:r>
            <a:r>
              <a:rPr lang="ar-SA" sz="6600" dirty="0">
                <a:solidFill>
                  <a:schemeClr val="tx1"/>
                </a:solidFill>
                <a:latin typeface="NikoshBAN" pitchFamily="2" charset="0"/>
              </a:rPr>
              <a:t>فعل النهى </a:t>
            </a:r>
            <a:r>
              <a:rPr lang="ar-SA" sz="6600" dirty="0" smtClean="0">
                <a:solidFill>
                  <a:schemeClr val="tx1"/>
                </a:solidFill>
                <a:latin typeface="NikoshBAN" pitchFamily="2" charset="0"/>
              </a:rPr>
              <a:t>-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اكتب ثلاثة  صيغ من </a:t>
            </a:r>
            <a:r>
              <a:rPr lang="ar-SA" sz="6000" dirty="0">
                <a:solidFill>
                  <a:schemeClr val="tx1"/>
                </a:solidFill>
                <a:latin typeface="NikoshBAN" pitchFamily="2" charset="0"/>
              </a:rPr>
              <a:t>فعل النهى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 -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تباحثوا فى تصريف </a:t>
            </a:r>
            <a:r>
              <a:rPr lang="ar-SA" sz="7200" dirty="0">
                <a:solidFill>
                  <a:schemeClr val="tx1"/>
                </a:solidFill>
                <a:latin typeface="NikoshBAN" pitchFamily="2" charset="0"/>
              </a:rPr>
              <a:t>فعل النهى</a:t>
            </a:r>
            <a:r>
              <a:rPr lang="ar-SA" sz="7200" dirty="0" smtClean="0">
                <a:solidFill>
                  <a:schemeClr val="tx1"/>
                </a:solidFill>
              </a:rPr>
              <a:t> -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294"/>
            <a:ext cx="6730584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</a:rPr>
              <a:t>ذكرت فيه تعريف فعل </a:t>
            </a: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النهى </a:t>
            </a:r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</a:rPr>
              <a:t>-  </a:t>
            </a:r>
            <a:endParaRPr lang="ar-SA" sz="5400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(2) ذكرت </a:t>
            </a:r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كم صيغاله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(3) ذكرت </a:t>
            </a:r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وضع فعل النهى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(4) ذكرت </a:t>
            </a:r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تصريف النهى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(5) ذكرت </a:t>
            </a:r>
            <a:r>
              <a:rPr lang="ar-SA" sz="5400" dirty="0" smtClean="0">
                <a:solidFill>
                  <a:schemeClr val="tx1"/>
                </a:solidFill>
                <a:latin typeface="NikoshBAN" pitchFamily="2" charset="0"/>
              </a:rPr>
              <a:t>فى  </a:t>
            </a:r>
            <a:r>
              <a:rPr lang="ar-SA" sz="5400" dirty="0">
                <a:solidFill>
                  <a:schemeClr val="tx1"/>
                </a:solidFill>
                <a:latin typeface="NikoshBAN" pitchFamily="2" charset="0"/>
              </a:rPr>
              <a:t>حذف نون اعرابى  -  </a:t>
            </a:r>
            <a:endParaRPr lang="ar-SA" sz="7200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عرف فعل النهى بالمثل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اذكروا فى وضع فعل النهى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اذكروا  فى سبب حذف نون اعرابى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612630"/>
            <a:ext cx="11831781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>
                <a:solidFill>
                  <a:srgbClr val="00B0F0"/>
                </a:solidFill>
              </a:rPr>
              <a:t> 1- </a:t>
            </a:r>
            <a:r>
              <a:rPr lang="ar-SA" sz="4400" dirty="0" smtClean="0">
                <a:solidFill>
                  <a:srgbClr val="00B0F0"/>
                </a:solidFill>
              </a:rPr>
              <a:t>اكتبوا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فعل النهى من الحاضر المعروف من الفاظ التالية : </a:t>
            </a:r>
            <a:endParaRPr lang="ar-SA" sz="7200" dirty="0" smtClean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7200" dirty="0" smtClean="0">
                <a:solidFill>
                  <a:srgbClr val="00B0F0"/>
                </a:solidFill>
                <a:latin typeface="NikoshBAN" pitchFamily="2" charset="0"/>
              </a:rPr>
              <a:t>تذهب – تمدح – تفهم – تمنع – تجلس – تدخل - </a:t>
            </a:r>
            <a:r>
              <a:rPr lang="ar-SA" sz="7200" dirty="0" smtClean="0">
                <a:solidFill>
                  <a:srgbClr val="00B0F0"/>
                </a:solidFill>
              </a:rPr>
              <a:t> 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شُكرًا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4373694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2290" y="69029"/>
            <a:ext cx="5112327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قال النبى صلى الله عليه وسلم – انا مدينة العلم و على رضى الله تعالى عنه بابها -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تقديم القراة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-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تعريف فعل النهى 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নাহীর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59174"/>
            <a:ext cx="12022110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(1) ما هو فعل النهى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صيغاله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وضع فعل النهى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تصريف النهى –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 حذف نون اعرابى  -  </a:t>
            </a:r>
            <a:endParaRPr lang="ar-SA" sz="54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62444"/>
            <a:ext cx="7147872" cy="5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لا تُشركْ باللهِ -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ar-SA" sz="6600" dirty="0" smtClean="0">
                <a:latin typeface="NikoshBAN" pitchFamily="2" charset="0"/>
              </a:rPr>
              <a:t> </a:t>
            </a:r>
            <a:r>
              <a:rPr lang="ar-SA" sz="6600" dirty="0">
                <a:solidFill>
                  <a:schemeClr val="tx1"/>
                </a:solidFill>
                <a:latin typeface="NikoshBAN" pitchFamily="2" charset="0"/>
              </a:rPr>
              <a:t>فعل </a:t>
            </a:r>
            <a:r>
              <a:rPr lang="ar-SA" sz="6600" dirty="0" smtClean="0">
                <a:solidFill>
                  <a:schemeClr val="tx1"/>
                </a:solidFill>
                <a:latin typeface="NikoshBAN" pitchFamily="2" charset="0"/>
              </a:rPr>
              <a:t>النهى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600" dirty="0">
                <a:solidFill>
                  <a:schemeClr val="tx1"/>
                </a:solidFill>
                <a:latin typeface="NikoshBAN" pitchFamily="2" charset="0"/>
              </a:rPr>
              <a:t>فعل النهى 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r-SA" sz="6600" dirty="0" smtClean="0">
              <a:latin typeface="NikoshBAN" pitchFamily="2" charset="0"/>
            </a:endParaRPr>
          </a:p>
          <a:p>
            <a:pPr marL="3657600" lvl="8" indent="0" algn="r">
              <a:buNone/>
            </a:pP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9615055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ar-SA" sz="8000" dirty="0">
                <a:solidFill>
                  <a:schemeClr val="tx1"/>
                </a:solidFill>
                <a:latin typeface="NikoshBAN" pitchFamily="2" charset="0"/>
              </a:rPr>
              <a:t> فعل النهى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মুযারের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লাএ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নাহী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করিলেই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فعل </a:t>
            </a:r>
            <a:r>
              <a:rPr lang="ar-SA" sz="4400" dirty="0" smtClean="0">
                <a:solidFill>
                  <a:srgbClr val="FF0000"/>
                </a:solidFill>
                <a:latin typeface="NikoshBAN" pitchFamily="2" charset="0"/>
              </a:rPr>
              <a:t>النهى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ছিগাহ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</TotalTime>
  <Words>387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لا تُشركْ باللهِ -</vt:lpstr>
      <vt:lpstr>গঠন প্রণালী فعل النهى </vt:lpstr>
      <vt:lpstr>লা এর আমলঃ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228</cp:revision>
  <dcterms:created xsi:type="dcterms:W3CDTF">2016-06-03T04:25:56Z</dcterms:created>
  <dcterms:modified xsi:type="dcterms:W3CDTF">2021-04-14T02:14:30Z</dcterms:modified>
</cp:coreProperties>
</file>