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57" r:id="rId3"/>
    <p:sldId id="341" r:id="rId4"/>
    <p:sldId id="342" r:id="rId5"/>
    <p:sldId id="343" r:id="rId6"/>
    <p:sldId id="344" r:id="rId7"/>
    <p:sldId id="345" r:id="rId8"/>
    <p:sldId id="326" r:id="rId9"/>
    <p:sldId id="327" r:id="rId10"/>
    <p:sldId id="328" r:id="rId11"/>
    <p:sldId id="338" r:id="rId12"/>
    <p:sldId id="329" r:id="rId13"/>
    <p:sldId id="330" r:id="rId14"/>
    <p:sldId id="337" r:id="rId15"/>
    <p:sldId id="331" r:id="rId16"/>
    <p:sldId id="332" r:id="rId17"/>
    <p:sldId id="336" r:id="rId18"/>
    <p:sldId id="333" r:id="rId19"/>
    <p:sldId id="335" r:id="rId20"/>
    <p:sldId id="3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B3B-BD4E-4575-B91B-863A0C11F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457-A343-497D-AF6E-CBE317AF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5951-CE5B-40F2-885B-C130360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662C-DFD7-462A-87EE-9CFD3C01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76CA-B903-47F5-BA66-2E1457A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7E-5FC4-4E34-BC6D-E4A344BD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13D4-2B19-4299-BB91-DA1DD1CC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0165-51AD-4A8D-87BC-CF3814E6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3B4-B613-455B-B555-A785D7A1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3FCE-5D01-4B1D-825D-09638DBD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3BE9D-3767-47B7-BA2C-E48E0757E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3ACA1-F717-44D7-B1CE-527C563B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3B4C-E4CC-43F2-BFFA-983A51BE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5A6-8014-459D-8950-058577A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283D1-E1F1-4BB2-8028-E6D444F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AAD6-33E6-4146-B506-CD8CB3F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49C6-793E-408B-BE4A-9B8EBD35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D7AF-ADB7-4BD0-91FB-9014235E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8618-8C2F-41CB-B74B-DA1ACEE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DF74-BFBA-4825-827D-60A12AF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238-C89F-4952-B3B9-FC200EA7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7F32-F59C-4685-B889-E67C9679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CDAD-757B-41BA-A3B1-0B768BEC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C0E8-3F91-40A8-AD54-CBFB9CE1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3B2A-CD64-4B67-ACF2-3CDE4FF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3D17-7297-4AD1-BB6E-CBCA0A0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3DFF-CACE-41CE-ACF9-F4D38723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C4AB-3E93-47BA-9E77-78B9DF26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9140B-BD17-4D32-84FC-7DC64FF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2D83-5AF1-451F-B81F-15375CF3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4580-7172-4033-BB2A-7B0B06AC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6FD3-4FF0-4D4D-9B85-EB3C16E1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D356-28BA-4623-9736-55FE394A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C827-F3F7-4C84-8BC0-48051E6D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71A20-3D64-4449-A75E-2FCC39E71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9B5F-9FDA-4F04-9CE7-5C7770BF7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A7F99-B306-4462-8109-A9CF77A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C14DF-5043-4897-A8C2-B1CBFE88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5E5D1-7248-4DF0-989D-65EE46C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D652-79EF-4EE4-82DE-514C7125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DA6D7-1278-421C-9297-B77C393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6AEA-B456-4001-A4B4-D8F5CC3A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21C11-0AE1-466C-A001-D03A90B0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2ACC5-D03E-43B9-A068-D790E0D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B182D-1002-4C03-85D4-48DB0AE2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295D-1F9B-4A45-B92D-A1FEB800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6A04-FCBF-44E1-852E-C0E7592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746D-7B98-4E2E-8D97-2D14A3E7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E2542-EC01-4D4A-B0BC-4AFBE05E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55F1-67BD-41E9-AB9C-E0397C29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62D5-BC1A-4967-B6C2-E8C59CA2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8DEEB-80B8-4C09-B931-FF725EE8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2D77-3F66-4F3E-8E5A-01952EA3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9CE8-7D2A-4F0D-94B6-8D1E3CBE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60D85-5BA4-41B5-AD85-08C5A581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5C30-AB8F-4F27-9A17-056C080A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2BDA-D724-4A2F-9B24-EC24974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F2EF-CC2D-4843-ACC0-80A53CB0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5BA87-C556-455C-B066-1E24206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EF2D-2693-48C0-AB8C-1A584330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8E0C-783F-4D5C-AAF7-60BE5BF9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F4A-F9C3-47C2-B103-64BE4DBC589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04B2-0C44-44A0-903C-7189E791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4AF-D191-4B06-9A79-2AC48789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E0%A6%AA%E0%A6%BE%E0%A6%A8%E0%A6%BE%E0%A6%AE_%E0%A6%B8%E0%A6%BF%E0%A6%9F%E0%A6%BF,_%E0%A6%B8%E0%A7%8B%E0%A6%A8%E0%A6%BE%E0%A6%B0%E0%A6%97%E0%A6%BE%E0%A6%8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74320" y="203200"/>
            <a:ext cx="11669082" cy="640901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>
            <a:off x="842725" y="-115344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>
            <a:off x="7285478" y="-115344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পুরানো এবং বিখ্যাত ঢাকেশ্বরী মন্দির ঔপনেবেশিক যুগের আগের তৈরি।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059868" y="1678020"/>
            <a:ext cx="5655939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প্রত্ননিদর্শ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নগুলোর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</a:p>
        </p:txBody>
      </p:sp>
    </p:spTree>
    <p:extLst>
      <p:ext uri="{BB962C8B-B14F-4D97-AF65-F5344CB8AC3E}">
        <p14:creationId xmlns:p14="http://schemas.microsoft.com/office/powerpoint/2010/main" val="36759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ঢাকার লালবাগ এলাকায় সুবাদার শাহজাদা আজম লালবাগের শাহি মসজিদ নির্মাণ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44583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লালবাগের শাহি মসজিদ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পুরানো এবং বিখ্যাত ঢাকেশ্বরী মন্দির ঔপনেবেশিক যুগের আগের তৈরি।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রমনা কালী মন্দির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1990279" y="257786"/>
            <a:ext cx="7733488" cy="12791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5966562" y="1658570"/>
            <a:ext cx="5842551" cy="4601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 ও রমনা কালী মন্দির কোথায় নির্মিত হয়? বর্ণনা দাও।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আঠার-ঊনিশ শতকে ঢাকা শহরে নির্মিত হয় আর্মেনিয়ান গীর্জা। এটি ঢাকার আর্মানিটোলায় ১৭৮১ সালে।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আর্মেনিয়ান গীর্জা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ঢাকার যত ভবন নির্মিত হয় তার মধ্যে ঢাকা বিশ্ববিদ্যালয়ের বিজ্ঞান অনুষ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কার্জন হল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271582" y="1828800"/>
            <a:ext cx="3749912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4205593" y="1678019"/>
            <a:ext cx="7733488" cy="49124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09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301689" y="1153224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১৮৭৫ সালের সিপাহি বিদ্রোহের স্মৃতি বিজোরিত বাহাদুর শাহ পার্ক ঢাকার জগন্নাথ বিশ্ববিদ্যালয়ের সামনে অবস্থিত। এটির পুরাতন নাম ভিক্টোরিয়া পার্ক।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বাহাদুর শাহ পার্ক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214651" y="1678020"/>
            <a:ext cx="5590161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9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43863" y="1939519"/>
            <a:ext cx="5486400" cy="4694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174167" y="1959839"/>
            <a:ext cx="5797425" cy="46543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20320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44487" y="203200"/>
            <a:ext cx="11703673" cy="64496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 rot="19979964">
            <a:off x="364790" y="442602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 rot="20102582">
            <a:off x="7929670" y="4223425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5038531" y="1743401"/>
            <a:ext cx="7004311" cy="48861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ও বিশ্ব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bn-IN" sz="5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427086" y="1743402"/>
            <a:ext cx="4322196" cy="4886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182880"/>
            <a:ext cx="9431693" cy="14779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56442" y="1485282"/>
            <a:ext cx="5486400" cy="43090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373219" y="1477474"/>
            <a:ext cx="5722781" cy="43168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92224" y="262647"/>
            <a:ext cx="9431693" cy="11089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377762-321C-45FB-8036-70C7A8885CD0}"/>
              </a:ext>
            </a:extLst>
          </p:cNvPr>
          <p:cNvSpPr/>
          <p:nvPr/>
        </p:nvSpPr>
        <p:spPr>
          <a:xfrm>
            <a:off x="295469" y="5878284"/>
            <a:ext cx="5442858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 নগর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05754A-FE7D-4B55-885C-F5BA024EC38D}"/>
              </a:ext>
            </a:extLst>
          </p:cNvPr>
          <p:cNvSpPr/>
          <p:nvPr/>
        </p:nvSpPr>
        <p:spPr>
          <a:xfrm>
            <a:off x="7184375" y="5879475"/>
            <a:ext cx="4712156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ছোট সরদারবাড়ী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31C40-F64F-4E30-B7AB-9DD49C4FF4C3}"/>
              </a:ext>
            </a:extLst>
          </p:cNvPr>
          <p:cNvSpPr/>
          <p:nvPr/>
        </p:nvSpPr>
        <p:spPr>
          <a:xfrm>
            <a:off x="1439694" y="214009"/>
            <a:ext cx="7937770" cy="17217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CEFFF0-CDAE-4129-AED4-25C45E4C22DA}"/>
              </a:ext>
            </a:extLst>
          </p:cNvPr>
          <p:cNvSpPr/>
          <p:nvPr/>
        </p:nvSpPr>
        <p:spPr>
          <a:xfrm>
            <a:off x="845182" y="2013625"/>
            <a:ext cx="5014443" cy="42801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7C050-505D-423A-8DF3-1C61BB6368FA}"/>
              </a:ext>
            </a:extLst>
          </p:cNvPr>
          <p:cNvSpPr/>
          <p:nvPr/>
        </p:nvSpPr>
        <p:spPr>
          <a:xfrm>
            <a:off x="6186196" y="2013625"/>
            <a:ext cx="5720459" cy="45644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ঢাকার বাইরের প্রত্ননিদর্শন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13B3E-9B22-4E26-873E-FCD4F70074BD}"/>
              </a:ext>
            </a:extLst>
          </p:cNvPr>
          <p:cNvSpPr/>
          <p:nvPr/>
        </p:nvSpPr>
        <p:spPr>
          <a:xfrm>
            <a:off x="1595336" y="525294"/>
            <a:ext cx="9601200" cy="176070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66BA3C-4C3F-49AA-80E4-19C374512E19}"/>
              </a:ext>
            </a:extLst>
          </p:cNvPr>
          <p:cNvSpPr/>
          <p:nvPr/>
        </p:nvSpPr>
        <p:spPr>
          <a:xfrm>
            <a:off x="364786" y="2422188"/>
            <a:ext cx="11459183" cy="41745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শিক্ষার্থীরা.........।।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ঢাকার বাইরের নানা প্রত্ননিদর্শনের নাম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স্থাপত্য নির্মাণের উদ্দেশ্য ব্যাখ্যা করতে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স্থাপত্য শৈলি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03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64181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CBBB1-AF10-4B9E-B726-2D12B93A3FCA}"/>
              </a:ext>
            </a:extLst>
          </p:cNvPr>
          <p:cNvSpPr/>
          <p:nvPr/>
        </p:nvSpPr>
        <p:spPr>
          <a:xfrm>
            <a:off x="1059024" y="117921"/>
            <a:ext cx="10282334" cy="206583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প্রত্ননিদর্শন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375BD7-6A02-42B4-B769-7C6D7D507643}"/>
              </a:ext>
            </a:extLst>
          </p:cNvPr>
          <p:cNvSpPr/>
          <p:nvPr/>
        </p:nvSpPr>
        <p:spPr>
          <a:xfrm>
            <a:off x="494522" y="2481943"/>
            <a:ext cx="11411339" cy="414279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প্রত্ন শব্দের অর্থ পুরানো। প্রত্ননিদর্শন বলতে বুঝায় পুরানো স্থাপত্য ও শিল্পকর্ম, মূর্তি বা ভাস্কর্য, অলংকার, প্রাচীন মুদরা ইত্যাদি।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সোনারগাঁওয়ের পানাম নগরের আশেপাশে কয়েকটি বিখ্যাত ইমারত নির্মিত হয়েছিল তার মধ্যে বড় সরদারবাড়ি অন্যতম। এটিই এখন লোক শিল্প জাদুঘর হিসেবে ব্যবহার 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সোনারগাঁওয়ের পানাম নগরের আশেপাশে কয়েকটি বিখ্যাত ইমারত নির্মিত হয়েছিল তার মধ্যে ছোট সরদারবাড়ি অন্যতম। এটির নির্মাণ শৈলী অত্যাধিক মনোরম।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ছোট সরদারবাড়ি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354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Mahabbat</dc:creator>
  <cp:lastModifiedBy>Mahabbat</cp:lastModifiedBy>
  <cp:revision>78</cp:revision>
  <dcterms:created xsi:type="dcterms:W3CDTF">2021-04-10T03:18:29Z</dcterms:created>
  <dcterms:modified xsi:type="dcterms:W3CDTF">2021-04-15T13:26:41Z</dcterms:modified>
</cp:coreProperties>
</file>