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</p:sldMasterIdLst>
  <p:notesMasterIdLst>
    <p:notesMasterId r:id="rId21"/>
  </p:notesMasterIdLst>
  <p:sldIdLst>
    <p:sldId id="258" r:id="rId4"/>
    <p:sldId id="257" r:id="rId5"/>
    <p:sldId id="307" r:id="rId6"/>
    <p:sldId id="308" r:id="rId7"/>
    <p:sldId id="309" r:id="rId8"/>
    <p:sldId id="296" r:id="rId9"/>
    <p:sldId id="310" r:id="rId10"/>
    <p:sldId id="261" r:id="rId11"/>
    <p:sldId id="287" r:id="rId12"/>
    <p:sldId id="282" r:id="rId13"/>
    <p:sldId id="311" r:id="rId14"/>
    <p:sldId id="297" r:id="rId15"/>
    <p:sldId id="312" r:id="rId16"/>
    <p:sldId id="313" r:id="rId17"/>
    <p:sldId id="288" r:id="rId18"/>
    <p:sldId id="27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F5F67"/>
    <a:srgbClr val="F9D4BF"/>
    <a:srgbClr val="99FF66"/>
    <a:srgbClr val="C6F2D4"/>
    <a:srgbClr val="C9F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4660"/>
  </p:normalViewPr>
  <p:slideViewPr>
    <p:cSldViewPr>
      <p:cViewPr varScale="1">
        <p:scale>
          <a:sx n="69" d="100"/>
          <a:sy n="69" d="100"/>
        </p:scale>
        <p:origin x="97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E94E7-E0AD-4C14-9F43-72A5E79E44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78687-C796-42E8-BBDE-9A4B57F135CB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smtClean="0"/>
            <a:t>পাঠ শেষে শিক্ষার্থীরা যা পারবে----</a:t>
          </a:r>
          <a:endParaRPr lang="en-US"/>
        </a:p>
      </dgm:t>
    </dgm:pt>
    <dgm:pt modelId="{9ADE463A-3BC4-4434-A580-1582B689FEA1}" type="parTrans" cxnId="{E5755807-92DC-4442-BED5-CBBF5F0A7BCC}">
      <dgm:prSet/>
      <dgm:spPr/>
      <dgm:t>
        <a:bodyPr/>
        <a:lstStyle/>
        <a:p>
          <a:endParaRPr lang="en-US"/>
        </a:p>
      </dgm:t>
    </dgm:pt>
    <dgm:pt modelId="{AA08A0C8-2DEA-4D2C-9926-70DCDEB0AD53}" type="sibTrans" cxnId="{E5755807-92DC-4442-BED5-CBBF5F0A7BCC}">
      <dgm:prSet/>
      <dgm:spPr/>
      <dgm:t>
        <a:bodyPr/>
        <a:lstStyle/>
        <a:p>
          <a:endParaRPr lang="en-US"/>
        </a:p>
      </dgm:t>
    </dgm:pt>
    <dgm:pt modelId="{449EF29A-C271-4802-97C7-C772A0BAEA3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 শব্দের অর্থ ও সঙ্গা বলতে পারবে। </a:t>
          </a:r>
          <a:endParaRPr lang="en-US" sz="4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547EFE-3CF5-427D-B6D2-7F33570ECE2A}" type="parTrans" cxnId="{6ACE8E6E-CB8F-4C64-A3E8-EA8CCFF97D1F}">
      <dgm:prSet/>
      <dgm:spPr/>
      <dgm:t>
        <a:bodyPr/>
        <a:lstStyle/>
        <a:p>
          <a:endParaRPr lang="en-US"/>
        </a:p>
      </dgm:t>
    </dgm:pt>
    <dgm:pt modelId="{DFAFB4E7-C93A-4546-AA80-3E13241CF79C}" type="sibTrans" cxnId="{6ACE8E6E-CB8F-4C64-A3E8-EA8CCFF97D1F}">
      <dgm:prSet/>
      <dgm:spPr/>
      <dgm:t>
        <a:bodyPr/>
        <a:lstStyle/>
        <a:p>
          <a:endParaRPr lang="en-US"/>
        </a:p>
      </dgm:t>
    </dgm:pt>
    <dgm:pt modelId="{5ECBFE6E-F2AE-4F49-A314-1782936E8039}">
      <dgm:prSet custT="1"/>
      <dgm:spPr/>
      <dgm:t>
        <a:bodyPr/>
        <a:lstStyle/>
        <a:p>
          <a:pPr rtl="0"/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সন্ধির</a:t>
          </a:r>
          <a:r>
            <a:rPr lang="en-US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ভেদ ব্যক্ত করতে </a:t>
          </a:r>
          <a:r>
            <a:rPr lang="en-US" sz="4400" b="1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784C3F-0348-434B-A6E4-1A0A8321873B}" type="parTrans" cxnId="{647EF038-87EB-4B8D-B7BB-0AE1C4D76A27}">
      <dgm:prSet/>
      <dgm:spPr/>
      <dgm:t>
        <a:bodyPr/>
        <a:lstStyle/>
        <a:p>
          <a:endParaRPr lang="en-US"/>
        </a:p>
      </dgm:t>
    </dgm:pt>
    <dgm:pt modelId="{913C82E3-977D-47DB-BA8E-5D912CC3DA22}" type="sibTrans" cxnId="{647EF038-87EB-4B8D-B7BB-0AE1C4D76A27}">
      <dgm:prSet/>
      <dgm:spPr/>
      <dgm:t>
        <a:bodyPr/>
        <a:lstStyle/>
        <a:p>
          <a:endParaRPr lang="en-US"/>
        </a:p>
      </dgm:t>
    </dgm:pt>
    <dgm:pt modelId="{A1DC5E0C-484A-4749-9CB3-C75233D73860}">
      <dgm:prSet custT="1"/>
      <dgm:spPr/>
      <dgm:t>
        <a:bodyPr/>
        <a:lstStyle/>
        <a:p>
          <a:pPr rtl="0"/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সন্ধির কাজ কি তা বলতে পারবে । </a:t>
          </a:r>
          <a:r>
            <a:rPr lang="en-US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C1F040-C6BF-455D-B791-C2A98DEA42D7}" type="parTrans" cxnId="{45E6A085-7C78-4891-B849-79A8C1D7764A}">
      <dgm:prSet/>
      <dgm:spPr/>
      <dgm:t>
        <a:bodyPr/>
        <a:lstStyle/>
        <a:p>
          <a:endParaRPr lang="en-US"/>
        </a:p>
      </dgm:t>
    </dgm:pt>
    <dgm:pt modelId="{2184EA89-EA98-4E5A-9EB0-453D01DC97F3}" type="sibTrans" cxnId="{45E6A085-7C78-4891-B849-79A8C1D7764A}">
      <dgm:prSet/>
      <dgm:spPr/>
      <dgm:t>
        <a:bodyPr/>
        <a:lstStyle/>
        <a:p>
          <a:endParaRPr lang="en-US"/>
        </a:p>
      </dgm:t>
    </dgm:pt>
    <dgm:pt modelId="{B95C0C4E-CD3A-4AA0-992F-D830A278381A}">
      <dgm:prSet custT="1"/>
      <dgm:spPr/>
      <dgm:t>
        <a:bodyPr/>
        <a:lstStyle/>
        <a:p>
          <a:pPr rtl="0"/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 নির্ণয়</a:t>
          </a:r>
          <a:r>
            <a:rPr lang="en-US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।</a:t>
          </a:r>
          <a:endParaRPr lang="en-US" sz="4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B93E14-127F-429A-AD7B-E230C427DB82}" type="parTrans" cxnId="{FB080535-8122-40FD-BF96-80B2E04500DE}">
      <dgm:prSet/>
      <dgm:spPr/>
      <dgm:t>
        <a:bodyPr/>
        <a:lstStyle/>
        <a:p>
          <a:endParaRPr lang="en-US"/>
        </a:p>
      </dgm:t>
    </dgm:pt>
    <dgm:pt modelId="{DFFAB5F0-1C8D-4A8A-BF35-B3B1672BB7DC}" type="sibTrans" cxnId="{FB080535-8122-40FD-BF96-80B2E04500DE}">
      <dgm:prSet/>
      <dgm:spPr/>
      <dgm:t>
        <a:bodyPr/>
        <a:lstStyle/>
        <a:p>
          <a:endParaRPr lang="en-US"/>
        </a:p>
      </dgm:t>
    </dgm:pt>
    <dgm:pt modelId="{466D66BE-E66C-4D49-BDBE-C6FEA442B85F}" type="pres">
      <dgm:prSet presAssocID="{951E94E7-E0AD-4C14-9F43-72A5E79E44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B9DE7-CE51-4EC9-9099-5A0D34B5E8FA}" type="pres">
      <dgm:prSet presAssocID="{63C78687-C796-42E8-BBDE-9A4B57F135CB}" presName="linNode" presStyleCnt="0"/>
      <dgm:spPr/>
    </dgm:pt>
    <dgm:pt modelId="{004BA458-9FA7-4EF2-8F70-0B6BBDB9A2C1}" type="pres">
      <dgm:prSet presAssocID="{63C78687-C796-42E8-BBDE-9A4B57F135CB}" presName="parentText" presStyleLbl="node1" presStyleIdx="0" presStyleCnt="1" custScaleX="781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4FC32-483B-4EFD-B350-D85C1D7196BB}" type="pres">
      <dgm:prSet presAssocID="{63C78687-C796-42E8-BBDE-9A4B57F135CB}" presName="descendantText" presStyleLbl="alignAccFollowNode1" presStyleIdx="0" presStyleCnt="1" custScaleX="109924" custScaleY="12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E8E6E-CB8F-4C64-A3E8-EA8CCFF97D1F}" srcId="{63C78687-C796-42E8-BBDE-9A4B57F135CB}" destId="{449EF29A-C271-4802-97C7-C772A0BAEA39}" srcOrd="0" destOrd="0" parTransId="{0F547EFE-3CF5-427D-B6D2-7F33570ECE2A}" sibTransId="{DFAFB4E7-C93A-4546-AA80-3E13241CF79C}"/>
    <dgm:cxn modelId="{4D7BF062-A008-4534-B5F0-208C9A4D8FEE}" type="presOf" srcId="{449EF29A-C271-4802-97C7-C772A0BAEA39}" destId="{1AF4FC32-483B-4EFD-B350-D85C1D7196BB}" srcOrd="0" destOrd="0" presId="urn:microsoft.com/office/officeart/2005/8/layout/vList5"/>
    <dgm:cxn modelId="{647EF038-87EB-4B8D-B7BB-0AE1C4D76A27}" srcId="{63C78687-C796-42E8-BBDE-9A4B57F135CB}" destId="{5ECBFE6E-F2AE-4F49-A314-1782936E8039}" srcOrd="1" destOrd="0" parTransId="{C1784C3F-0348-434B-A6E4-1A0A8321873B}" sibTransId="{913C82E3-977D-47DB-BA8E-5D912CC3DA22}"/>
    <dgm:cxn modelId="{F4F11C75-DD2E-4A99-B7A2-E3BEAA578F3C}" type="presOf" srcId="{951E94E7-E0AD-4C14-9F43-72A5E79E44E5}" destId="{466D66BE-E66C-4D49-BDBE-C6FEA442B85F}" srcOrd="0" destOrd="0" presId="urn:microsoft.com/office/officeart/2005/8/layout/vList5"/>
    <dgm:cxn modelId="{7D77D8C5-6C0C-4F44-91F1-64BB861EDFD4}" type="presOf" srcId="{B95C0C4E-CD3A-4AA0-992F-D830A278381A}" destId="{1AF4FC32-483B-4EFD-B350-D85C1D7196BB}" srcOrd="0" destOrd="3" presId="urn:microsoft.com/office/officeart/2005/8/layout/vList5"/>
    <dgm:cxn modelId="{C35BEEC2-C006-47FA-B62D-B4E700A50D3B}" type="presOf" srcId="{5ECBFE6E-F2AE-4F49-A314-1782936E8039}" destId="{1AF4FC32-483B-4EFD-B350-D85C1D7196BB}" srcOrd="0" destOrd="1" presId="urn:microsoft.com/office/officeart/2005/8/layout/vList5"/>
    <dgm:cxn modelId="{0B327A3C-CF1F-4811-9503-10A2D87C97D1}" type="presOf" srcId="{A1DC5E0C-484A-4749-9CB3-C75233D73860}" destId="{1AF4FC32-483B-4EFD-B350-D85C1D7196BB}" srcOrd="0" destOrd="2" presId="urn:microsoft.com/office/officeart/2005/8/layout/vList5"/>
    <dgm:cxn modelId="{45E6A085-7C78-4891-B849-79A8C1D7764A}" srcId="{63C78687-C796-42E8-BBDE-9A4B57F135CB}" destId="{A1DC5E0C-484A-4749-9CB3-C75233D73860}" srcOrd="2" destOrd="0" parTransId="{2CC1F040-C6BF-455D-B791-C2A98DEA42D7}" sibTransId="{2184EA89-EA98-4E5A-9EB0-453D01DC97F3}"/>
    <dgm:cxn modelId="{E5755807-92DC-4442-BED5-CBBF5F0A7BCC}" srcId="{951E94E7-E0AD-4C14-9F43-72A5E79E44E5}" destId="{63C78687-C796-42E8-BBDE-9A4B57F135CB}" srcOrd="0" destOrd="0" parTransId="{9ADE463A-3BC4-4434-A580-1582B689FEA1}" sibTransId="{AA08A0C8-2DEA-4D2C-9926-70DCDEB0AD53}"/>
    <dgm:cxn modelId="{5A2EE033-18C4-4E38-BA6F-D83A0BFD1963}" type="presOf" srcId="{63C78687-C796-42E8-BBDE-9A4B57F135CB}" destId="{004BA458-9FA7-4EF2-8F70-0B6BBDB9A2C1}" srcOrd="0" destOrd="0" presId="urn:microsoft.com/office/officeart/2005/8/layout/vList5"/>
    <dgm:cxn modelId="{FB080535-8122-40FD-BF96-80B2E04500DE}" srcId="{63C78687-C796-42E8-BBDE-9A4B57F135CB}" destId="{B95C0C4E-CD3A-4AA0-992F-D830A278381A}" srcOrd="3" destOrd="0" parTransId="{D7B93E14-127F-429A-AD7B-E230C427DB82}" sibTransId="{DFFAB5F0-1C8D-4A8A-BF35-B3B1672BB7DC}"/>
    <dgm:cxn modelId="{57D4D50A-A1BA-4B34-8693-A453B0E17C94}" type="presParOf" srcId="{466D66BE-E66C-4D49-BDBE-C6FEA442B85F}" destId="{007B9DE7-CE51-4EC9-9099-5A0D34B5E8FA}" srcOrd="0" destOrd="0" presId="urn:microsoft.com/office/officeart/2005/8/layout/vList5"/>
    <dgm:cxn modelId="{80B34615-B83D-4A56-88EB-83DB26FF0DD0}" type="presParOf" srcId="{007B9DE7-CE51-4EC9-9099-5A0D34B5E8FA}" destId="{004BA458-9FA7-4EF2-8F70-0B6BBDB9A2C1}" srcOrd="0" destOrd="0" presId="urn:microsoft.com/office/officeart/2005/8/layout/vList5"/>
    <dgm:cxn modelId="{9F884605-57EA-4FBB-8E50-80C692D8BCEA}" type="presParOf" srcId="{007B9DE7-CE51-4EC9-9099-5A0D34B5E8FA}" destId="{1AF4FC32-483B-4EFD-B350-D85C1D7196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E02834-1808-46C5-ACCD-40867BDFFAF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C0373-4E73-42EA-B3B7-F1B1B0C61261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6000" b="1" dirty="0" smtClean="0"/>
            <a:t>     </a:t>
          </a:r>
          <a:r>
            <a:rPr lang="en-US" sz="7200" b="1" dirty="0" err="1" smtClean="0"/>
            <a:t>সবাইকে</a:t>
          </a:r>
          <a:r>
            <a:rPr lang="en-US" sz="7200" b="1" dirty="0" smtClean="0"/>
            <a:t> </a:t>
          </a:r>
          <a:r>
            <a:rPr lang="en-US" sz="7200" b="1" dirty="0" err="1" smtClean="0"/>
            <a:t>ধন্যবাদ</a:t>
          </a:r>
          <a:r>
            <a:rPr lang="en-US" sz="7200" b="1" dirty="0" smtClean="0"/>
            <a:t> </a:t>
          </a:r>
          <a:endParaRPr lang="en-US" sz="7200" dirty="0"/>
        </a:p>
      </dgm:t>
    </dgm:pt>
    <dgm:pt modelId="{CCF1821B-EDAE-47FE-82D2-E1899262D014}" type="parTrans" cxnId="{9956469C-58EA-44CB-9F04-32A65F13638C}">
      <dgm:prSet/>
      <dgm:spPr/>
      <dgm:t>
        <a:bodyPr/>
        <a:lstStyle/>
        <a:p>
          <a:endParaRPr lang="en-US"/>
        </a:p>
      </dgm:t>
    </dgm:pt>
    <dgm:pt modelId="{EEA242DE-C99F-443D-8873-A25B89F57238}" type="sibTrans" cxnId="{9956469C-58EA-44CB-9F04-32A65F13638C}">
      <dgm:prSet/>
      <dgm:spPr/>
      <dgm:t>
        <a:bodyPr/>
        <a:lstStyle/>
        <a:p>
          <a:endParaRPr lang="en-US"/>
        </a:p>
      </dgm:t>
    </dgm:pt>
    <dgm:pt modelId="{2A120C02-243B-4F96-A62D-36A87E881CB3}" type="pres">
      <dgm:prSet presAssocID="{94E02834-1808-46C5-ACCD-40867BDFF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5ACABE-1538-41FB-B754-8F2932534395}" type="pres">
      <dgm:prSet presAssocID="{788C0373-4E73-42EA-B3B7-F1B1B0C612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3B8B1-17D5-428D-84DD-5DDE9CFC3F16}" type="presOf" srcId="{94E02834-1808-46C5-ACCD-40867BDFFAF8}" destId="{2A120C02-243B-4F96-A62D-36A87E881CB3}" srcOrd="0" destOrd="0" presId="urn:microsoft.com/office/officeart/2005/8/layout/vList2"/>
    <dgm:cxn modelId="{9956469C-58EA-44CB-9F04-32A65F13638C}" srcId="{94E02834-1808-46C5-ACCD-40867BDFFAF8}" destId="{788C0373-4E73-42EA-B3B7-F1B1B0C61261}" srcOrd="0" destOrd="0" parTransId="{CCF1821B-EDAE-47FE-82D2-E1899262D014}" sibTransId="{EEA242DE-C99F-443D-8873-A25B89F57238}"/>
    <dgm:cxn modelId="{39E7E425-ABC4-4383-84D3-E4ED5F322BBC}" type="presOf" srcId="{788C0373-4E73-42EA-B3B7-F1B1B0C61261}" destId="{D65ACABE-1538-41FB-B754-8F2932534395}" srcOrd="0" destOrd="0" presId="urn:microsoft.com/office/officeart/2005/8/layout/vList2"/>
    <dgm:cxn modelId="{AA5E730E-53A9-4496-ACD6-AE06B96EC402}" type="presParOf" srcId="{2A120C02-243B-4F96-A62D-36A87E881CB3}" destId="{D65ACABE-1538-41FB-B754-8F2932534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331EB-9E7A-4265-AABD-25347AE23DF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D4A7F-0CAB-4DB8-94B3-AF2902DB3F1D}">
      <dgm:prSet/>
      <dgm:spPr>
        <a:solidFill>
          <a:srgbClr val="FFFF00"/>
        </a:solidFill>
      </dgm:spPr>
      <dgm:t>
        <a:bodyPr/>
        <a:lstStyle/>
        <a:p>
          <a:pPr rtl="0"/>
          <a:r>
            <a: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E66A7-978B-4B05-9111-6E0842FC29D4}" type="parTrans" cxnId="{30775FF9-84E5-4206-933F-715EBB4DA1E2}">
      <dgm:prSet/>
      <dgm:spPr/>
      <dgm:t>
        <a:bodyPr/>
        <a:lstStyle/>
        <a:p>
          <a:endParaRPr lang="en-US"/>
        </a:p>
      </dgm:t>
    </dgm:pt>
    <dgm:pt modelId="{9443EB4D-19AF-4E9B-8BD1-2A435A7A4CFF}" type="sibTrans" cxnId="{30775FF9-84E5-4206-933F-715EBB4DA1E2}">
      <dgm:prSet/>
      <dgm:spPr/>
      <dgm:t>
        <a:bodyPr/>
        <a:lstStyle/>
        <a:p>
          <a:endParaRPr lang="en-US"/>
        </a:p>
      </dgm:t>
    </dgm:pt>
    <dgm:pt modelId="{E36CBF51-A48F-46C5-93CE-46329CC3096C}" type="pres">
      <dgm:prSet presAssocID="{9FC331EB-9E7A-4265-AABD-25347AE23D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E4855-B327-4617-A33B-2979006EB378}" type="pres">
      <dgm:prSet presAssocID="{17ED4A7F-0CAB-4DB8-94B3-AF2902DB3F1D}" presName="centerShape" presStyleLbl="node0" presStyleIdx="0" presStyleCnt="1" custScaleX="326555" custScaleY="100059"/>
      <dgm:spPr/>
      <dgm:t>
        <a:bodyPr/>
        <a:lstStyle/>
        <a:p>
          <a:endParaRPr lang="en-US"/>
        </a:p>
      </dgm:t>
    </dgm:pt>
  </dgm:ptLst>
  <dgm:cxnLst>
    <dgm:cxn modelId="{B1BB0E79-B80E-433A-86AD-C3F2B59CECEF}" type="presOf" srcId="{17ED4A7F-0CAB-4DB8-94B3-AF2902DB3F1D}" destId="{003E4855-B327-4617-A33B-2979006EB378}" srcOrd="0" destOrd="0" presId="urn:microsoft.com/office/officeart/2005/8/layout/radial5"/>
    <dgm:cxn modelId="{30775FF9-84E5-4206-933F-715EBB4DA1E2}" srcId="{9FC331EB-9E7A-4265-AABD-25347AE23DFA}" destId="{17ED4A7F-0CAB-4DB8-94B3-AF2902DB3F1D}" srcOrd="0" destOrd="0" parTransId="{56FE66A7-978B-4B05-9111-6E0842FC29D4}" sibTransId="{9443EB4D-19AF-4E9B-8BD1-2A435A7A4CFF}"/>
    <dgm:cxn modelId="{97B3C607-2A1B-4F5D-AEDD-5E56BD2BC725}" type="presOf" srcId="{9FC331EB-9E7A-4265-AABD-25347AE23DFA}" destId="{E36CBF51-A48F-46C5-93CE-46329CC3096C}" srcOrd="0" destOrd="0" presId="urn:microsoft.com/office/officeart/2005/8/layout/radial5"/>
    <dgm:cxn modelId="{552EB3F0-20F5-4E25-BE91-6CB0B846EF47}" type="presParOf" srcId="{E36CBF51-A48F-46C5-93CE-46329CC3096C}" destId="{003E4855-B327-4617-A33B-2979006EB37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EB13A-F19D-42E4-8935-07E2C2211E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73DC4-D741-46C0-BCE0-B69D5A5C9B49}">
      <dgm:prSet custT="1"/>
      <dgm:spPr>
        <a:solidFill>
          <a:srgbClr val="99FF66"/>
        </a:solidFill>
      </dgm:spPr>
      <dgm:t>
        <a:bodyPr/>
        <a:lstStyle/>
        <a:p>
          <a:pPr rtl="0"/>
          <a:r>
            <a: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শব্দ গুলো লক্ষ কর </a:t>
          </a:r>
          <a:endParaRPr lang="en-US" sz="48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74C07D-166B-43C0-BC55-7A0A1997D501}" type="parTrans" cxnId="{3B1E059F-3C2C-455D-A538-559F81B11794}">
      <dgm:prSet/>
      <dgm:spPr/>
      <dgm:t>
        <a:bodyPr/>
        <a:lstStyle/>
        <a:p>
          <a:endParaRPr lang="en-US"/>
        </a:p>
      </dgm:t>
    </dgm:pt>
    <dgm:pt modelId="{50FB8099-7C85-4FD8-99CF-E55AA9D8E0AD}" type="sibTrans" cxnId="{3B1E059F-3C2C-455D-A538-559F81B11794}">
      <dgm:prSet/>
      <dgm:spPr/>
      <dgm:t>
        <a:bodyPr/>
        <a:lstStyle/>
        <a:p>
          <a:endParaRPr lang="en-US"/>
        </a:p>
      </dgm:t>
    </dgm:pt>
    <dgm:pt modelId="{CD44BACD-CDAE-4995-9D05-D3B5E2E885F9}" type="pres">
      <dgm:prSet presAssocID="{5E7EB13A-F19D-42E4-8935-07E2C2211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E9180-6656-4861-B0C1-4D7DA079AD19}" type="pres">
      <dgm:prSet presAssocID="{B2A73DC4-D741-46C0-BCE0-B69D5A5C9B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EAB68-25EB-49B4-91DA-2C06030E70C3}" type="presOf" srcId="{5E7EB13A-F19D-42E4-8935-07E2C2211EE2}" destId="{CD44BACD-CDAE-4995-9D05-D3B5E2E885F9}" srcOrd="0" destOrd="0" presId="urn:microsoft.com/office/officeart/2005/8/layout/vList2"/>
    <dgm:cxn modelId="{3B1E059F-3C2C-455D-A538-559F81B11794}" srcId="{5E7EB13A-F19D-42E4-8935-07E2C2211EE2}" destId="{B2A73DC4-D741-46C0-BCE0-B69D5A5C9B49}" srcOrd="0" destOrd="0" parTransId="{AF74C07D-166B-43C0-BC55-7A0A1997D501}" sibTransId="{50FB8099-7C85-4FD8-99CF-E55AA9D8E0AD}"/>
    <dgm:cxn modelId="{22A276E8-9B9D-435D-9609-EA83FFC45CB5}" type="presOf" srcId="{B2A73DC4-D741-46C0-BCE0-B69D5A5C9B49}" destId="{032E9180-6656-4861-B0C1-4D7DA079AD19}" srcOrd="0" destOrd="0" presId="urn:microsoft.com/office/officeart/2005/8/layout/vList2"/>
    <dgm:cxn modelId="{DE6029D9-1473-472B-99FB-E643464DC544}" type="presParOf" srcId="{CD44BACD-CDAE-4995-9D05-D3B5E2E885F9}" destId="{032E9180-6656-4861-B0C1-4D7DA079AD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6D0CC-37DA-4193-814C-99A98B2A08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80EBD-3F10-4F0C-9FBC-4E09F8E3F92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 সব্দের অর্থ মিলন।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351D6-60EE-4A7E-AC39-4904D4FC1A9E}" type="parTrans" cxnId="{57E2086A-8CA7-48FA-91DC-ED2C8B51C083}">
      <dgm:prSet/>
      <dgm:spPr/>
      <dgm:t>
        <a:bodyPr/>
        <a:lstStyle/>
        <a:p>
          <a:endParaRPr lang="en-US"/>
        </a:p>
      </dgm:t>
    </dgm:pt>
    <dgm:pt modelId="{1D38780E-4AFB-4F6A-8329-E6B0F22C8B86}" type="sibTrans" cxnId="{57E2086A-8CA7-48FA-91DC-ED2C8B51C083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A67915D-7B15-4837-B733-823AD27A9CE3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পাশা পাশি দু’টি ধ্বনি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41C0BC-C320-459A-BF55-3FE2D3B89B82}" type="parTrans" cxnId="{46EBBF6B-34A2-4394-89EA-B42B5251FBD5}">
      <dgm:prSet/>
      <dgm:spPr/>
      <dgm:t>
        <a:bodyPr/>
        <a:lstStyle/>
        <a:p>
          <a:endParaRPr lang="en-US"/>
        </a:p>
      </dgm:t>
    </dgm:pt>
    <dgm:pt modelId="{A955A495-8AAD-466A-9703-7EC92A207644}" type="sibTrans" cxnId="{46EBBF6B-34A2-4394-89EA-B42B5251FBD5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4711DE00-07C4-4D64-AFCF-40DEE10A716A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 বর্ণের মিলন, পরিবর্তন বা লোপ পাওয়াকে সন্ধি বলে।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CE2562-8162-47CD-AE8C-72CE9832CA50}" type="parTrans" cxnId="{A83854FB-9E2F-4E0E-8CCC-E5DEF9C480FC}">
      <dgm:prSet/>
      <dgm:spPr/>
      <dgm:t>
        <a:bodyPr/>
        <a:lstStyle/>
        <a:p>
          <a:endParaRPr lang="en-US"/>
        </a:p>
      </dgm:t>
    </dgm:pt>
    <dgm:pt modelId="{6B4EB9FD-7FE4-4299-B40E-3DB70DF1FCB4}" type="sibTrans" cxnId="{A83854FB-9E2F-4E0E-8CCC-E5DEF9C480FC}">
      <dgm:prSet/>
      <dgm:spPr/>
      <dgm:t>
        <a:bodyPr/>
        <a:lstStyle/>
        <a:p>
          <a:endParaRPr lang="en-US"/>
        </a:p>
      </dgm:t>
    </dgm:pt>
    <dgm:pt modelId="{5AEF87C5-FCF6-4DD9-A508-361677F6EBCC}" type="pres">
      <dgm:prSet presAssocID="{3B56D0CC-37DA-4193-814C-99A98B2A0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F83FDC-49E5-49DE-9E44-C04E413B9C43}" type="pres">
      <dgm:prSet presAssocID="{44980EBD-3F10-4F0C-9FBC-4E09F8E3F92F}" presName="node" presStyleLbl="node1" presStyleIdx="0" presStyleCnt="3" custScaleX="116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E93BB-6515-4A59-9168-4AA8994D1852}" type="pres">
      <dgm:prSet presAssocID="{1D38780E-4AFB-4F6A-8329-E6B0F22C8B8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F8EB020-C939-45B6-9AAF-BBC2769F111D}" type="pres">
      <dgm:prSet presAssocID="{1D38780E-4AFB-4F6A-8329-E6B0F22C8B8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6A798F5-BFC8-4460-9006-28BF71B998D3}" type="pres">
      <dgm:prSet presAssocID="{CA67915D-7B15-4837-B733-823AD27A9CE3}" presName="node" presStyleLbl="node1" presStyleIdx="1" presStyleCnt="3" custScaleX="115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22399-6520-4E0E-BD78-E5DAB1B1DC74}" type="pres">
      <dgm:prSet presAssocID="{A955A495-8AAD-466A-9703-7EC92A20764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D29FB73-0451-453B-B792-EC5B7672B878}" type="pres">
      <dgm:prSet presAssocID="{A955A495-8AAD-466A-9703-7EC92A20764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E21805C-EAA7-44EA-BA6A-66D4DD84CB06}" type="pres">
      <dgm:prSet presAssocID="{4711DE00-07C4-4D64-AFCF-40DEE10A716A}" presName="node" presStyleLbl="node1" presStyleIdx="2" presStyleCnt="3" custScaleX="117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2086A-8CA7-48FA-91DC-ED2C8B51C083}" srcId="{3B56D0CC-37DA-4193-814C-99A98B2A0845}" destId="{44980EBD-3F10-4F0C-9FBC-4E09F8E3F92F}" srcOrd="0" destOrd="0" parTransId="{A0A351D6-60EE-4A7E-AC39-4904D4FC1A9E}" sibTransId="{1D38780E-4AFB-4F6A-8329-E6B0F22C8B86}"/>
    <dgm:cxn modelId="{88BAE7AB-1822-4D38-997B-2B491B29B8C6}" type="presOf" srcId="{A955A495-8AAD-466A-9703-7EC92A207644}" destId="{4D29FB73-0451-453B-B792-EC5B7672B878}" srcOrd="1" destOrd="0" presId="urn:microsoft.com/office/officeart/2005/8/layout/process1"/>
    <dgm:cxn modelId="{A83854FB-9E2F-4E0E-8CCC-E5DEF9C480FC}" srcId="{3B56D0CC-37DA-4193-814C-99A98B2A0845}" destId="{4711DE00-07C4-4D64-AFCF-40DEE10A716A}" srcOrd="2" destOrd="0" parTransId="{35CE2562-8162-47CD-AE8C-72CE9832CA50}" sibTransId="{6B4EB9FD-7FE4-4299-B40E-3DB70DF1FCB4}"/>
    <dgm:cxn modelId="{AE7E3B8E-30BE-4516-AC7F-77000C872219}" type="presOf" srcId="{3B56D0CC-37DA-4193-814C-99A98B2A0845}" destId="{5AEF87C5-FCF6-4DD9-A508-361677F6EBCC}" srcOrd="0" destOrd="0" presId="urn:microsoft.com/office/officeart/2005/8/layout/process1"/>
    <dgm:cxn modelId="{921BED27-9A68-42BA-B7F7-3A0A2F21FD8D}" type="presOf" srcId="{A955A495-8AAD-466A-9703-7EC92A207644}" destId="{E7222399-6520-4E0E-BD78-E5DAB1B1DC74}" srcOrd="0" destOrd="0" presId="urn:microsoft.com/office/officeart/2005/8/layout/process1"/>
    <dgm:cxn modelId="{AC2CBF71-30D0-458A-A831-AD3F6E959B66}" type="presOf" srcId="{4711DE00-07C4-4D64-AFCF-40DEE10A716A}" destId="{2E21805C-EAA7-44EA-BA6A-66D4DD84CB06}" srcOrd="0" destOrd="0" presId="urn:microsoft.com/office/officeart/2005/8/layout/process1"/>
    <dgm:cxn modelId="{46EBBF6B-34A2-4394-89EA-B42B5251FBD5}" srcId="{3B56D0CC-37DA-4193-814C-99A98B2A0845}" destId="{CA67915D-7B15-4837-B733-823AD27A9CE3}" srcOrd="1" destOrd="0" parTransId="{0E41C0BC-C320-459A-BF55-3FE2D3B89B82}" sibTransId="{A955A495-8AAD-466A-9703-7EC92A207644}"/>
    <dgm:cxn modelId="{905B461C-6AAD-4F1E-B249-DB40A009D684}" type="presOf" srcId="{1D38780E-4AFB-4F6A-8329-E6B0F22C8B86}" destId="{0F8EB020-C939-45B6-9AAF-BBC2769F111D}" srcOrd="1" destOrd="0" presId="urn:microsoft.com/office/officeart/2005/8/layout/process1"/>
    <dgm:cxn modelId="{30D097BA-0C95-4F1D-BF80-12006387D898}" type="presOf" srcId="{1D38780E-4AFB-4F6A-8329-E6B0F22C8B86}" destId="{1A0E93BB-6515-4A59-9168-4AA8994D1852}" srcOrd="0" destOrd="0" presId="urn:microsoft.com/office/officeart/2005/8/layout/process1"/>
    <dgm:cxn modelId="{F167B3C3-9B12-45A9-91FE-1A223F027E17}" type="presOf" srcId="{CA67915D-7B15-4837-B733-823AD27A9CE3}" destId="{D6A798F5-BFC8-4460-9006-28BF71B998D3}" srcOrd="0" destOrd="0" presId="urn:microsoft.com/office/officeart/2005/8/layout/process1"/>
    <dgm:cxn modelId="{CD67497F-447D-4A37-9587-3D8F247A31F5}" type="presOf" srcId="{44980EBD-3F10-4F0C-9FBC-4E09F8E3F92F}" destId="{75F83FDC-49E5-49DE-9E44-C04E413B9C43}" srcOrd="0" destOrd="0" presId="urn:microsoft.com/office/officeart/2005/8/layout/process1"/>
    <dgm:cxn modelId="{CF779D7D-C4B5-46CA-BD01-7C4C29919AC4}" type="presParOf" srcId="{5AEF87C5-FCF6-4DD9-A508-361677F6EBCC}" destId="{75F83FDC-49E5-49DE-9E44-C04E413B9C43}" srcOrd="0" destOrd="0" presId="urn:microsoft.com/office/officeart/2005/8/layout/process1"/>
    <dgm:cxn modelId="{95E8D516-AF2C-42A6-96E6-F0AE90D39860}" type="presParOf" srcId="{5AEF87C5-FCF6-4DD9-A508-361677F6EBCC}" destId="{1A0E93BB-6515-4A59-9168-4AA8994D1852}" srcOrd="1" destOrd="0" presId="urn:microsoft.com/office/officeart/2005/8/layout/process1"/>
    <dgm:cxn modelId="{7D5BE5EE-27EF-498F-A1C1-7E7F407E86F0}" type="presParOf" srcId="{1A0E93BB-6515-4A59-9168-4AA8994D1852}" destId="{0F8EB020-C939-45B6-9AAF-BBC2769F111D}" srcOrd="0" destOrd="0" presId="urn:microsoft.com/office/officeart/2005/8/layout/process1"/>
    <dgm:cxn modelId="{0195B621-C335-42FE-9867-6BE177500011}" type="presParOf" srcId="{5AEF87C5-FCF6-4DD9-A508-361677F6EBCC}" destId="{D6A798F5-BFC8-4460-9006-28BF71B998D3}" srcOrd="2" destOrd="0" presId="urn:microsoft.com/office/officeart/2005/8/layout/process1"/>
    <dgm:cxn modelId="{4D0B6AF5-2630-4F89-A802-AA32F946E2B1}" type="presParOf" srcId="{5AEF87C5-FCF6-4DD9-A508-361677F6EBCC}" destId="{E7222399-6520-4E0E-BD78-E5DAB1B1DC74}" srcOrd="3" destOrd="0" presId="urn:microsoft.com/office/officeart/2005/8/layout/process1"/>
    <dgm:cxn modelId="{C97DB6B9-23E0-467A-982A-E35515EFBC29}" type="presParOf" srcId="{E7222399-6520-4E0E-BD78-E5DAB1B1DC74}" destId="{4D29FB73-0451-453B-B792-EC5B7672B878}" srcOrd="0" destOrd="0" presId="urn:microsoft.com/office/officeart/2005/8/layout/process1"/>
    <dgm:cxn modelId="{753CECA7-917A-454C-8E4F-056BD3C801FA}" type="presParOf" srcId="{5AEF87C5-FCF6-4DD9-A508-361677F6EBCC}" destId="{2E21805C-EAA7-44EA-BA6A-66D4DD84CB06}" srcOrd="4" destOrd="0" presId="urn:microsoft.com/office/officeart/2005/8/layout/process1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03285-5880-43C3-A0A5-9327590004F6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C1B52-8FC3-40A7-8CD2-72AD1BEC871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শুভ+ইচ্ছা=শুভেচ্ছা       রবি+ইন্দ্র=রবীন্দ্র                            মহা+আশয়= মহাশয়    অতি+ইত=অতীত সম+বাদ=সংবাদ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বিদ্যা+আলয়= বিদ্যালয়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F97BDE-D5DF-4F56-91C4-1647699A8718}" type="parTrans" cxnId="{04D98C08-BE9E-4A05-96C0-FA9AD6563CAF}">
      <dgm:prSet/>
      <dgm:spPr/>
      <dgm:t>
        <a:bodyPr/>
        <a:lstStyle/>
        <a:p>
          <a:endParaRPr lang="en-US"/>
        </a:p>
      </dgm:t>
    </dgm:pt>
    <dgm:pt modelId="{D43482EF-0639-46A6-ADE3-0F71D845FCC8}" type="sibTrans" cxnId="{04D98C08-BE9E-4A05-96C0-FA9AD6563CAF}">
      <dgm:prSet/>
      <dgm:spPr/>
      <dgm:t>
        <a:bodyPr/>
        <a:lstStyle/>
        <a:p>
          <a:endParaRPr lang="en-US"/>
        </a:p>
      </dgm:t>
    </dgm:pt>
    <dgm:pt modelId="{BB40CCF5-B504-445F-8D9E-BE5D487293B8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তাহলে, সন্ধি শব্দের অর্থ কি ও সন্ধি কাকে বলে?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BF9D63-ADF0-44F1-9A5E-665B338C0AE0}" type="parTrans" cxnId="{A61ED791-ECD9-471F-9025-D7E401A1A52C}">
      <dgm:prSet/>
      <dgm:spPr/>
      <dgm:t>
        <a:bodyPr/>
        <a:lstStyle/>
        <a:p>
          <a:endParaRPr lang="en-US"/>
        </a:p>
      </dgm:t>
    </dgm:pt>
    <dgm:pt modelId="{1C63273E-6C23-477B-8724-A6A2E7860BCF}" type="sibTrans" cxnId="{A61ED791-ECD9-471F-9025-D7E401A1A52C}">
      <dgm:prSet/>
      <dgm:spPr/>
      <dgm:t>
        <a:bodyPr/>
        <a:lstStyle/>
        <a:p>
          <a:endParaRPr lang="en-US"/>
        </a:p>
      </dgm:t>
    </dgm:pt>
    <dgm:pt modelId="{7937BC52-C8A9-458E-A93E-CB03446A64DD}" type="pres">
      <dgm:prSet presAssocID="{8B903285-5880-43C3-A0A5-9327590004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13B43B-0C4A-4F28-AFE1-3FE2C13946D5}" type="pres">
      <dgm:prSet presAssocID="{6AAC1B52-8FC3-40A7-8CD2-72AD1BEC871B}" presName="vertOne" presStyleCnt="0"/>
      <dgm:spPr/>
    </dgm:pt>
    <dgm:pt modelId="{84506F6C-E82C-4BEA-BF3B-3D0CCD583D24}" type="pres">
      <dgm:prSet presAssocID="{6AAC1B52-8FC3-40A7-8CD2-72AD1BEC871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F4082-C01C-426F-BB16-F3BF04BE0FEE}" type="pres">
      <dgm:prSet presAssocID="{6AAC1B52-8FC3-40A7-8CD2-72AD1BEC871B}" presName="horzOne" presStyleCnt="0"/>
      <dgm:spPr/>
    </dgm:pt>
    <dgm:pt modelId="{768855E3-9137-406C-9B16-B9C9CEBD5506}" type="pres">
      <dgm:prSet presAssocID="{D43482EF-0639-46A6-ADE3-0F71D845FCC8}" presName="sibSpaceOne" presStyleCnt="0"/>
      <dgm:spPr/>
    </dgm:pt>
    <dgm:pt modelId="{A877B1B0-EC2E-4AD4-A0D0-DA9CAA2D4C06}" type="pres">
      <dgm:prSet presAssocID="{BB40CCF5-B504-445F-8D9E-BE5D487293B8}" presName="vertOne" presStyleCnt="0"/>
      <dgm:spPr/>
    </dgm:pt>
    <dgm:pt modelId="{8DA2E05A-ECD2-4967-BAE5-1822660A637D}" type="pres">
      <dgm:prSet presAssocID="{BB40CCF5-B504-445F-8D9E-BE5D487293B8}" presName="txOne" presStyleLbl="node0" presStyleIdx="1" presStyleCnt="2" custLinFactNeighborX="-182" custLinFactNeighborY="-16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892EC-270D-464B-90ED-AB1D0A8CC84B}" type="pres">
      <dgm:prSet presAssocID="{BB40CCF5-B504-445F-8D9E-BE5D487293B8}" presName="horzOne" presStyleCnt="0"/>
      <dgm:spPr/>
    </dgm:pt>
  </dgm:ptLst>
  <dgm:cxnLst>
    <dgm:cxn modelId="{9C0187B1-02AC-4633-8938-97D71805E88E}" type="presOf" srcId="{8B903285-5880-43C3-A0A5-9327590004F6}" destId="{7937BC52-C8A9-458E-A93E-CB03446A64DD}" srcOrd="0" destOrd="0" presId="urn:microsoft.com/office/officeart/2005/8/layout/architecture"/>
    <dgm:cxn modelId="{CF288619-3CCD-4B21-A797-83BD9C81C90F}" type="presOf" srcId="{BB40CCF5-B504-445F-8D9E-BE5D487293B8}" destId="{8DA2E05A-ECD2-4967-BAE5-1822660A637D}" srcOrd="0" destOrd="0" presId="urn:microsoft.com/office/officeart/2005/8/layout/architecture"/>
    <dgm:cxn modelId="{D9976800-E6EF-4247-B58C-7CFF78C578A9}" type="presOf" srcId="{6AAC1B52-8FC3-40A7-8CD2-72AD1BEC871B}" destId="{84506F6C-E82C-4BEA-BF3B-3D0CCD583D24}" srcOrd="0" destOrd="0" presId="urn:microsoft.com/office/officeart/2005/8/layout/architecture"/>
    <dgm:cxn modelId="{04D98C08-BE9E-4A05-96C0-FA9AD6563CAF}" srcId="{8B903285-5880-43C3-A0A5-9327590004F6}" destId="{6AAC1B52-8FC3-40A7-8CD2-72AD1BEC871B}" srcOrd="0" destOrd="0" parTransId="{97F97BDE-D5DF-4F56-91C4-1647699A8718}" sibTransId="{D43482EF-0639-46A6-ADE3-0F71D845FCC8}"/>
    <dgm:cxn modelId="{A61ED791-ECD9-471F-9025-D7E401A1A52C}" srcId="{8B903285-5880-43C3-A0A5-9327590004F6}" destId="{BB40CCF5-B504-445F-8D9E-BE5D487293B8}" srcOrd="1" destOrd="0" parTransId="{A6BF9D63-ADF0-44F1-9A5E-665B338C0AE0}" sibTransId="{1C63273E-6C23-477B-8724-A6A2E7860BCF}"/>
    <dgm:cxn modelId="{49CFD1E5-1121-426D-BF99-E952C18D9877}" type="presParOf" srcId="{7937BC52-C8A9-458E-A93E-CB03446A64DD}" destId="{5E13B43B-0C4A-4F28-AFE1-3FE2C13946D5}" srcOrd="0" destOrd="0" presId="urn:microsoft.com/office/officeart/2005/8/layout/architecture"/>
    <dgm:cxn modelId="{15F12D04-F888-4BAB-963F-33A276B89EC9}" type="presParOf" srcId="{5E13B43B-0C4A-4F28-AFE1-3FE2C13946D5}" destId="{84506F6C-E82C-4BEA-BF3B-3D0CCD583D24}" srcOrd="0" destOrd="0" presId="urn:microsoft.com/office/officeart/2005/8/layout/architecture"/>
    <dgm:cxn modelId="{5C6EAEC6-B445-4E3E-B316-15FACB683222}" type="presParOf" srcId="{5E13B43B-0C4A-4F28-AFE1-3FE2C13946D5}" destId="{845F4082-C01C-426F-BB16-F3BF04BE0FEE}" srcOrd="1" destOrd="0" presId="urn:microsoft.com/office/officeart/2005/8/layout/architecture"/>
    <dgm:cxn modelId="{21C40F39-8480-42C5-AC57-EC19707814BC}" type="presParOf" srcId="{7937BC52-C8A9-458E-A93E-CB03446A64DD}" destId="{768855E3-9137-406C-9B16-B9C9CEBD5506}" srcOrd="1" destOrd="0" presId="urn:microsoft.com/office/officeart/2005/8/layout/architecture"/>
    <dgm:cxn modelId="{C223FE9C-9F74-432E-9960-621EF995540E}" type="presParOf" srcId="{7937BC52-C8A9-458E-A93E-CB03446A64DD}" destId="{A877B1B0-EC2E-4AD4-A0D0-DA9CAA2D4C06}" srcOrd="2" destOrd="0" presId="urn:microsoft.com/office/officeart/2005/8/layout/architecture"/>
    <dgm:cxn modelId="{C2FD649D-869D-48B8-B1A9-91A356B68750}" type="presParOf" srcId="{A877B1B0-EC2E-4AD4-A0D0-DA9CAA2D4C06}" destId="{8DA2E05A-ECD2-4967-BAE5-1822660A637D}" srcOrd="0" destOrd="0" presId="urn:microsoft.com/office/officeart/2005/8/layout/architecture"/>
    <dgm:cxn modelId="{7C77EA19-4F2A-4AA2-840A-73C46FC95F15}" type="presParOf" srcId="{A877B1B0-EC2E-4AD4-A0D0-DA9CAA2D4C06}" destId="{FA4892EC-270D-464B-90ED-AB1D0A8CC84B}" srcOrd="1" destOrd="0" presId="urn:microsoft.com/office/officeart/2005/8/layout/architecture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945D6D-83B1-44E1-B4FA-BC2A7CA917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0C50FD-3457-46D8-8DA0-80FD776F43B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sz="4400" b="1" spc="150" dirty="0" err="1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en-US" sz="4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spc="150" dirty="0" err="1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সন্ধি</a:t>
          </a:r>
          <a:endParaRPr lang="en-US" sz="4400" dirty="0">
            <a:solidFill>
              <a:schemeClr val="bg1"/>
            </a:solidFill>
          </a:endParaRPr>
        </a:p>
      </dgm:t>
    </dgm:pt>
    <dgm:pt modelId="{43D869EE-8AEF-4D43-9AA3-B70997D7AD80}" type="parTrans" cxnId="{5557490E-AE13-4E65-AF27-08B237346A0B}">
      <dgm:prSet/>
      <dgm:spPr/>
      <dgm:t>
        <a:bodyPr/>
        <a:lstStyle/>
        <a:p>
          <a:endParaRPr lang="en-US"/>
        </a:p>
      </dgm:t>
    </dgm:pt>
    <dgm:pt modelId="{2C87E9A9-9246-4AD0-9881-38D21EB0B50C}" type="sibTrans" cxnId="{5557490E-AE13-4E65-AF27-08B237346A0B}">
      <dgm:prSet/>
      <dgm:spPr/>
      <dgm:t>
        <a:bodyPr/>
        <a:lstStyle/>
        <a:p>
          <a:endParaRPr lang="en-US"/>
        </a:p>
      </dgm:t>
    </dgm:pt>
    <dgm:pt modelId="{B96E2284-8FA6-40FF-88CF-1FF990AA011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en-US" sz="4800" b="1" spc="150" dirty="0" err="1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স্বরসন্ধি</a:t>
          </a:r>
          <a:endParaRPr lang="en-US" sz="4800" dirty="0">
            <a:solidFill>
              <a:schemeClr val="bg1"/>
            </a:solidFill>
          </a:endParaRPr>
        </a:p>
      </dgm:t>
    </dgm:pt>
    <dgm:pt modelId="{E7C9E68E-0EC9-48D4-9B83-360E24B14841}" type="parTrans" cxnId="{4158F2B0-1821-4E83-B391-108E234D02C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0039B1EE-DA62-4182-8EEA-8257F3AFC65F}" type="sibTrans" cxnId="{4158F2B0-1821-4E83-B391-108E234D02C9}">
      <dgm:prSet/>
      <dgm:spPr/>
      <dgm:t>
        <a:bodyPr/>
        <a:lstStyle/>
        <a:p>
          <a:endParaRPr lang="en-US"/>
        </a:p>
      </dgm:t>
    </dgm:pt>
    <dgm:pt modelId="{B6CE4285-E587-4F27-B810-C5465D2DF56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en-US" sz="4400" b="1" spc="150" dirty="0" err="1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400" dirty="0">
            <a:solidFill>
              <a:schemeClr val="bg1"/>
            </a:solidFill>
          </a:endParaRPr>
        </a:p>
      </dgm:t>
    </dgm:pt>
    <dgm:pt modelId="{BAADA44D-59F0-4713-8013-9884D177A5F1}" type="parTrans" cxnId="{540EB632-2BD8-4C45-A7A7-843A93184C8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E9A8AFF8-DC06-4270-8C0F-6115B2361387}" type="sibTrans" cxnId="{540EB632-2BD8-4C45-A7A7-843A93184C84}">
      <dgm:prSet/>
      <dgm:spPr/>
      <dgm:t>
        <a:bodyPr/>
        <a:lstStyle/>
        <a:p>
          <a:endParaRPr lang="en-US"/>
        </a:p>
      </dgm:t>
    </dgm:pt>
    <dgm:pt modelId="{DF56E973-949D-4859-9A25-A9B8A0068EB6}" type="pres">
      <dgm:prSet presAssocID="{89945D6D-83B1-44E1-B4FA-BC2A7CA917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4E0F02-2875-4080-90AA-C2DB369B7AD4}" type="pres">
      <dgm:prSet presAssocID="{750C50FD-3457-46D8-8DA0-80FD776F43BF}" presName="hierRoot1" presStyleCnt="0">
        <dgm:presLayoutVars>
          <dgm:hierBranch val="init"/>
        </dgm:presLayoutVars>
      </dgm:prSet>
      <dgm:spPr/>
    </dgm:pt>
    <dgm:pt modelId="{BE02FCDC-4B0C-42DA-B69E-E717C66F54B0}" type="pres">
      <dgm:prSet presAssocID="{750C50FD-3457-46D8-8DA0-80FD776F43BF}" presName="rootComposite1" presStyleCnt="0"/>
      <dgm:spPr/>
    </dgm:pt>
    <dgm:pt modelId="{DE86E90B-E94C-4EEE-94E2-7A450F9D8DAB}" type="pres">
      <dgm:prSet presAssocID="{750C50FD-3457-46D8-8DA0-80FD776F43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10F1FB-DCC7-462E-AF21-E135E782A244}" type="pres">
      <dgm:prSet presAssocID="{750C50FD-3457-46D8-8DA0-80FD776F43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AC8BC4-80D0-4218-B454-83C1900FE3C1}" type="pres">
      <dgm:prSet presAssocID="{750C50FD-3457-46D8-8DA0-80FD776F43BF}" presName="hierChild2" presStyleCnt="0"/>
      <dgm:spPr/>
    </dgm:pt>
    <dgm:pt modelId="{6DFC43D3-DC35-4D9C-80CF-83DC042E5157}" type="pres">
      <dgm:prSet presAssocID="{E7C9E68E-0EC9-48D4-9B83-360E24B1484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E3EE436-8624-4500-A8C0-C7B98A6829BD}" type="pres">
      <dgm:prSet presAssocID="{B96E2284-8FA6-40FF-88CF-1FF990AA011F}" presName="hierRoot2" presStyleCnt="0">
        <dgm:presLayoutVars>
          <dgm:hierBranch val="init"/>
        </dgm:presLayoutVars>
      </dgm:prSet>
      <dgm:spPr/>
    </dgm:pt>
    <dgm:pt modelId="{62ABC93F-836D-44E6-9DC2-431F1F43041D}" type="pres">
      <dgm:prSet presAssocID="{B96E2284-8FA6-40FF-88CF-1FF990AA011F}" presName="rootComposite" presStyleCnt="0"/>
      <dgm:spPr/>
    </dgm:pt>
    <dgm:pt modelId="{284DD16D-7A55-4DA6-A2D2-A145465E3E8D}" type="pres">
      <dgm:prSet presAssocID="{B96E2284-8FA6-40FF-88CF-1FF990AA011F}" presName="rootText" presStyleLbl="node2" presStyleIdx="0" presStyleCnt="2" custScaleY="87672" custLinFactNeighborY="10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467B1-F03B-4A9E-AA56-032BBF800DA3}" type="pres">
      <dgm:prSet presAssocID="{B96E2284-8FA6-40FF-88CF-1FF990AA011F}" presName="rootConnector" presStyleLbl="node2" presStyleIdx="0" presStyleCnt="2"/>
      <dgm:spPr/>
      <dgm:t>
        <a:bodyPr/>
        <a:lstStyle/>
        <a:p>
          <a:endParaRPr lang="en-US"/>
        </a:p>
      </dgm:t>
    </dgm:pt>
    <dgm:pt modelId="{B8144980-7374-4DA9-9767-7F24654AFDC6}" type="pres">
      <dgm:prSet presAssocID="{B96E2284-8FA6-40FF-88CF-1FF990AA011F}" presName="hierChild4" presStyleCnt="0"/>
      <dgm:spPr/>
    </dgm:pt>
    <dgm:pt modelId="{1ECAE507-4E2D-488F-8026-179A3C798777}" type="pres">
      <dgm:prSet presAssocID="{B96E2284-8FA6-40FF-88CF-1FF990AA011F}" presName="hierChild5" presStyleCnt="0"/>
      <dgm:spPr/>
    </dgm:pt>
    <dgm:pt modelId="{E8B6D95B-10DF-42D9-8F7A-3B7F9F9433B4}" type="pres">
      <dgm:prSet presAssocID="{BAADA44D-59F0-4713-8013-9884D177A5F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DB8ACC1-B475-4224-883A-A0F46DEEAD30}" type="pres">
      <dgm:prSet presAssocID="{B6CE4285-E587-4F27-B810-C5465D2DF56C}" presName="hierRoot2" presStyleCnt="0">
        <dgm:presLayoutVars>
          <dgm:hierBranch val="init"/>
        </dgm:presLayoutVars>
      </dgm:prSet>
      <dgm:spPr/>
    </dgm:pt>
    <dgm:pt modelId="{C260A4DF-378E-4240-9DAF-C2CD83D1F6DE}" type="pres">
      <dgm:prSet presAssocID="{B6CE4285-E587-4F27-B810-C5465D2DF56C}" presName="rootComposite" presStyleCnt="0"/>
      <dgm:spPr/>
    </dgm:pt>
    <dgm:pt modelId="{6859A014-5B66-422F-98CE-F58B2A1A2943}" type="pres">
      <dgm:prSet presAssocID="{B6CE4285-E587-4F27-B810-C5465D2DF56C}" presName="rootText" presStyleLbl="node2" presStyleIdx="1" presStyleCnt="2" custLinFactNeighborX="-3204" custLinFactNeighborY="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D25B1-B978-47DA-958C-598C58083452}" type="pres">
      <dgm:prSet presAssocID="{B6CE4285-E587-4F27-B810-C5465D2DF56C}" presName="rootConnector" presStyleLbl="node2" presStyleIdx="1" presStyleCnt="2"/>
      <dgm:spPr/>
      <dgm:t>
        <a:bodyPr/>
        <a:lstStyle/>
        <a:p>
          <a:endParaRPr lang="en-US"/>
        </a:p>
      </dgm:t>
    </dgm:pt>
    <dgm:pt modelId="{EC8E67A7-D382-43DA-81A3-46E10C7A4EC5}" type="pres">
      <dgm:prSet presAssocID="{B6CE4285-E587-4F27-B810-C5465D2DF56C}" presName="hierChild4" presStyleCnt="0"/>
      <dgm:spPr/>
    </dgm:pt>
    <dgm:pt modelId="{7BF3E39F-5319-4519-BC3B-6470733955D2}" type="pres">
      <dgm:prSet presAssocID="{B6CE4285-E587-4F27-B810-C5465D2DF56C}" presName="hierChild5" presStyleCnt="0"/>
      <dgm:spPr/>
    </dgm:pt>
    <dgm:pt modelId="{C99320B8-44D4-4830-81E6-8AFB3E6C031D}" type="pres">
      <dgm:prSet presAssocID="{750C50FD-3457-46D8-8DA0-80FD776F43BF}" presName="hierChild3" presStyleCnt="0"/>
      <dgm:spPr/>
    </dgm:pt>
  </dgm:ptLst>
  <dgm:cxnLst>
    <dgm:cxn modelId="{9E81AF74-724C-482E-BC27-EB45DE9A7FB2}" type="presOf" srcId="{E7C9E68E-0EC9-48D4-9B83-360E24B14841}" destId="{6DFC43D3-DC35-4D9C-80CF-83DC042E5157}" srcOrd="0" destOrd="0" presId="urn:microsoft.com/office/officeart/2005/8/layout/orgChart1"/>
    <dgm:cxn modelId="{5557490E-AE13-4E65-AF27-08B237346A0B}" srcId="{89945D6D-83B1-44E1-B4FA-BC2A7CA917BF}" destId="{750C50FD-3457-46D8-8DA0-80FD776F43BF}" srcOrd="0" destOrd="0" parTransId="{43D869EE-8AEF-4D43-9AA3-B70997D7AD80}" sibTransId="{2C87E9A9-9246-4AD0-9881-38D21EB0B50C}"/>
    <dgm:cxn modelId="{2814BFCE-3FEE-4FC6-B94E-DECDD293BFE7}" type="presOf" srcId="{BAADA44D-59F0-4713-8013-9884D177A5F1}" destId="{E8B6D95B-10DF-42D9-8F7A-3B7F9F9433B4}" srcOrd="0" destOrd="0" presId="urn:microsoft.com/office/officeart/2005/8/layout/orgChart1"/>
    <dgm:cxn modelId="{21445FC4-3BD0-49A1-B027-9F3E9EAAB133}" type="presOf" srcId="{750C50FD-3457-46D8-8DA0-80FD776F43BF}" destId="{DE86E90B-E94C-4EEE-94E2-7A450F9D8DAB}" srcOrd="0" destOrd="0" presId="urn:microsoft.com/office/officeart/2005/8/layout/orgChart1"/>
    <dgm:cxn modelId="{30E3EE09-BEB9-4380-9936-4BF5FFB0081A}" type="presOf" srcId="{89945D6D-83B1-44E1-B4FA-BC2A7CA917BF}" destId="{DF56E973-949D-4859-9A25-A9B8A0068EB6}" srcOrd="0" destOrd="0" presId="urn:microsoft.com/office/officeart/2005/8/layout/orgChart1"/>
    <dgm:cxn modelId="{540EB632-2BD8-4C45-A7A7-843A93184C84}" srcId="{750C50FD-3457-46D8-8DA0-80FD776F43BF}" destId="{B6CE4285-E587-4F27-B810-C5465D2DF56C}" srcOrd="1" destOrd="0" parTransId="{BAADA44D-59F0-4713-8013-9884D177A5F1}" sibTransId="{E9A8AFF8-DC06-4270-8C0F-6115B2361387}"/>
    <dgm:cxn modelId="{308D9837-E92E-4706-A6FD-E993534ADD86}" type="presOf" srcId="{B96E2284-8FA6-40FF-88CF-1FF990AA011F}" destId="{284DD16D-7A55-4DA6-A2D2-A145465E3E8D}" srcOrd="0" destOrd="0" presId="urn:microsoft.com/office/officeart/2005/8/layout/orgChart1"/>
    <dgm:cxn modelId="{FEC31571-22CC-4896-AC9E-1108077404BE}" type="presOf" srcId="{750C50FD-3457-46D8-8DA0-80FD776F43BF}" destId="{7110F1FB-DCC7-462E-AF21-E135E782A244}" srcOrd="1" destOrd="0" presId="urn:microsoft.com/office/officeart/2005/8/layout/orgChart1"/>
    <dgm:cxn modelId="{3F969FFF-E217-4900-9CE8-8C44E05DB5E2}" type="presOf" srcId="{B6CE4285-E587-4F27-B810-C5465D2DF56C}" destId="{6859A014-5B66-422F-98CE-F58B2A1A2943}" srcOrd="0" destOrd="0" presId="urn:microsoft.com/office/officeart/2005/8/layout/orgChart1"/>
    <dgm:cxn modelId="{85C2BB07-B240-4C63-9604-E5C82CAD5411}" type="presOf" srcId="{B96E2284-8FA6-40FF-88CF-1FF990AA011F}" destId="{E8B467B1-F03B-4A9E-AA56-032BBF800DA3}" srcOrd="1" destOrd="0" presId="urn:microsoft.com/office/officeart/2005/8/layout/orgChart1"/>
    <dgm:cxn modelId="{4158F2B0-1821-4E83-B391-108E234D02C9}" srcId="{750C50FD-3457-46D8-8DA0-80FD776F43BF}" destId="{B96E2284-8FA6-40FF-88CF-1FF990AA011F}" srcOrd="0" destOrd="0" parTransId="{E7C9E68E-0EC9-48D4-9B83-360E24B14841}" sibTransId="{0039B1EE-DA62-4182-8EEA-8257F3AFC65F}"/>
    <dgm:cxn modelId="{65382764-4D3F-4FBF-B842-7FF8960C929B}" type="presOf" srcId="{B6CE4285-E587-4F27-B810-C5465D2DF56C}" destId="{D68D25B1-B978-47DA-958C-598C58083452}" srcOrd="1" destOrd="0" presId="urn:microsoft.com/office/officeart/2005/8/layout/orgChart1"/>
    <dgm:cxn modelId="{B02E82F2-CC44-4EF4-8CA3-0B55CFAABB8F}" type="presParOf" srcId="{DF56E973-949D-4859-9A25-A9B8A0068EB6}" destId="{724E0F02-2875-4080-90AA-C2DB369B7AD4}" srcOrd="0" destOrd="0" presId="urn:microsoft.com/office/officeart/2005/8/layout/orgChart1"/>
    <dgm:cxn modelId="{20C69657-656F-45B7-8C0C-825CE3CD0CA9}" type="presParOf" srcId="{724E0F02-2875-4080-90AA-C2DB369B7AD4}" destId="{BE02FCDC-4B0C-42DA-B69E-E717C66F54B0}" srcOrd="0" destOrd="0" presId="urn:microsoft.com/office/officeart/2005/8/layout/orgChart1"/>
    <dgm:cxn modelId="{35F2E1AC-A0D0-4B23-8DCC-85F8A0649C05}" type="presParOf" srcId="{BE02FCDC-4B0C-42DA-B69E-E717C66F54B0}" destId="{DE86E90B-E94C-4EEE-94E2-7A450F9D8DAB}" srcOrd="0" destOrd="0" presId="urn:microsoft.com/office/officeart/2005/8/layout/orgChart1"/>
    <dgm:cxn modelId="{2E396E07-B4EF-424C-9464-6738B802A39F}" type="presParOf" srcId="{BE02FCDC-4B0C-42DA-B69E-E717C66F54B0}" destId="{7110F1FB-DCC7-462E-AF21-E135E782A244}" srcOrd="1" destOrd="0" presId="urn:microsoft.com/office/officeart/2005/8/layout/orgChart1"/>
    <dgm:cxn modelId="{C9289591-5DEC-4665-B6B6-16B12D7821A1}" type="presParOf" srcId="{724E0F02-2875-4080-90AA-C2DB369B7AD4}" destId="{0BAC8BC4-80D0-4218-B454-83C1900FE3C1}" srcOrd="1" destOrd="0" presId="urn:microsoft.com/office/officeart/2005/8/layout/orgChart1"/>
    <dgm:cxn modelId="{E9FE5290-26FF-4980-BB2B-6599C7F3C286}" type="presParOf" srcId="{0BAC8BC4-80D0-4218-B454-83C1900FE3C1}" destId="{6DFC43D3-DC35-4D9C-80CF-83DC042E5157}" srcOrd="0" destOrd="0" presId="urn:microsoft.com/office/officeart/2005/8/layout/orgChart1"/>
    <dgm:cxn modelId="{753E2C30-EE2C-4433-8E2A-97DF8019B79F}" type="presParOf" srcId="{0BAC8BC4-80D0-4218-B454-83C1900FE3C1}" destId="{4E3EE436-8624-4500-A8C0-C7B98A6829BD}" srcOrd="1" destOrd="0" presId="urn:microsoft.com/office/officeart/2005/8/layout/orgChart1"/>
    <dgm:cxn modelId="{879B155E-69CC-45AA-999B-888A5E566C8E}" type="presParOf" srcId="{4E3EE436-8624-4500-A8C0-C7B98A6829BD}" destId="{62ABC93F-836D-44E6-9DC2-431F1F43041D}" srcOrd="0" destOrd="0" presId="urn:microsoft.com/office/officeart/2005/8/layout/orgChart1"/>
    <dgm:cxn modelId="{726B87BD-4D5A-41CB-932F-B8D24CE7ED91}" type="presParOf" srcId="{62ABC93F-836D-44E6-9DC2-431F1F43041D}" destId="{284DD16D-7A55-4DA6-A2D2-A145465E3E8D}" srcOrd="0" destOrd="0" presId="urn:microsoft.com/office/officeart/2005/8/layout/orgChart1"/>
    <dgm:cxn modelId="{FDD249FA-E2EF-480E-8EF5-F552BD7DE33C}" type="presParOf" srcId="{62ABC93F-836D-44E6-9DC2-431F1F43041D}" destId="{E8B467B1-F03B-4A9E-AA56-032BBF800DA3}" srcOrd="1" destOrd="0" presId="urn:microsoft.com/office/officeart/2005/8/layout/orgChart1"/>
    <dgm:cxn modelId="{48A305BA-0D24-4D4F-903A-D9D7D43D960D}" type="presParOf" srcId="{4E3EE436-8624-4500-A8C0-C7B98A6829BD}" destId="{B8144980-7374-4DA9-9767-7F24654AFDC6}" srcOrd="1" destOrd="0" presId="urn:microsoft.com/office/officeart/2005/8/layout/orgChart1"/>
    <dgm:cxn modelId="{A046D795-CDC2-4757-A2B5-5968142FAC5D}" type="presParOf" srcId="{4E3EE436-8624-4500-A8C0-C7B98A6829BD}" destId="{1ECAE507-4E2D-488F-8026-179A3C798777}" srcOrd="2" destOrd="0" presId="urn:microsoft.com/office/officeart/2005/8/layout/orgChart1"/>
    <dgm:cxn modelId="{FA808553-74A0-48A3-92AD-1A7D6841029C}" type="presParOf" srcId="{0BAC8BC4-80D0-4218-B454-83C1900FE3C1}" destId="{E8B6D95B-10DF-42D9-8F7A-3B7F9F9433B4}" srcOrd="2" destOrd="0" presId="urn:microsoft.com/office/officeart/2005/8/layout/orgChart1"/>
    <dgm:cxn modelId="{449BBDEA-BB26-4065-9AF5-D80BF45B10A5}" type="presParOf" srcId="{0BAC8BC4-80D0-4218-B454-83C1900FE3C1}" destId="{2DB8ACC1-B475-4224-883A-A0F46DEEAD30}" srcOrd="3" destOrd="0" presId="urn:microsoft.com/office/officeart/2005/8/layout/orgChart1"/>
    <dgm:cxn modelId="{66569CBB-E2EB-49F2-A069-68BFD15AE831}" type="presParOf" srcId="{2DB8ACC1-B475-4224-883A-A0F46DEEAD30}" destId="{C260A4DF-378E-4240-9DAF-C2CD83D1F6DE}" srcOrd="0" destOrd="0" presId="urn:microsoft.com/office/officeart/2005/8/layout/orgChart1"/>
    <dgm:cxn modelId="{3B33AEDF-C869-4A88-95F1-0885E9A8EA50}" type="presParOf" srcId="{C260A4DF-378E-4240-9DAF-C2CD83D1F6DE}" destId="{6859A014-5B66-422F-98CE-F58B2A1A2943}" srcOrd="0" destOrd="0" presId="urn:microsoft.com/office/officeart/2005/8/layout/orgChart1"/>
    <dgm:cxn modelId="{248B15D7-D86F-46FE-916B-5F9951239127}" type="presParOf" srcId="{C260A4DF-378E-4240-9DAF-C2CD83D1F6DE}" destId="{D68D25B1-B978-47DA-958C-598C58083452}" srcOrd="1" destOrd="0" presId="urn:microsoft.com/office/officeart/2005/8/layout/orgChart1"/>
    <dgm:cxn modelId="{C5BD341F-AA33-41E4-93EB-D94E7D4BD4C6}" type="presParOf" srcId="{2DB8ACC1-B475-4224-883A-A0F46DEEAD30}" destId="{EC8E67A7-D382-43DA-81A3-46E10C7A4EC5}" srcOrd="1" destOrd="0" presId="urn:microsoft.com/office/officeart/2005/8/layout/orgChart1"/>
    <dgm:cxn modelId="{110F7AAD-48D4-4072-A783-DF3354EA5089}" type="presParOf" srcId="{2DB8ACC1-B475-4224-883A-A0F46DEEAD30}" destId="{7BF3E39F-5319-4519-BC3B-6470733955D2}" srcOrd="2" destOrd="0" presId="urn:microsoft.com/office/officeart/2005/8/layout/orgChart1"/>
    <dgm:cxn modelId="{4CFC7FB7-0825-4D9F-A3D0-6F7508B5FB57}" type="presParOf" srcId="{724E0F02-2875-4080-90AA-C2DB369B7AD4}" destId="{C99320B8-44D4-4830-81E6-8AFB3E6C03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8DC912-69E5-4886-88F0-9ECA5728296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3AC50-6A75-47BD-847F-4B531D8ACEFB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 কাজ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FF5DA-A3E9-40DC-8E2F-B41B52E2D3F2}" type="parTrans" cxnId="{DC785F8A-2A5D-4919-BD73-82EA5A813673}">
      <dgm:prSet/>
      <dgm:spPr/>
      <dgm:t>
        <a:bodyPr/>
        <a:lstStyle/>
        <a:p>
          <a:endParaRPr lang="en-US"/>
        </a:p>
      </dgm:t>
    </dgm:pt>
    <dgm:pt modelId="{E4250ED2-C127-4E8B-B2B4-2731A3C993F8}" type="sibTrans" cxnId="{DC785F8A-2A5D-4919-BD73-82EA5A813673}">
      <dgm:prSet/>
      <dgm:spPr/>
      <dgm:t>
        <a:bodyPr/>
        <a:lstStyle/>
        <a:p>
          <a:endParaRPr lang="en-US"/>
        </a:p>
      </dgm:t>
    </dgm:pt>
    <dgm:pt modelId="{ADCCFF01-D637-4FB7-A1B7-B13557EE5A03}" type="pres">
      <dgm:prSet presAssocID="{E18DC912-69E5-4886-88F0-9ECA57282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4933B8-9E46-42D3-956E-066D2A443539}" type="pres">
      <dgm:prSet presAssocID="{1703AC50-6A75-47BD-847F-4B531D8ACEFB}" presName="linNode" presStyleCnt="0"/>
      <dgm:spPr/>
    </dgm:pt>
    <dgm:pt modelId="{AF91FD3C-A223-4D11-A5D0-AC970039926B}" type="pres">
      <dgm:prSet presAssocID="{1703AC50-6A75-47BD-847F-4B531D8ACEFB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EEEF19-5E91-47D4-B5C0-14001B9719BD}" type="presOf" srcId="{E18DC912-69E5-4886-88F0-9ECA57282968}" destId="{ADCCFF01-D637-4FB7-A1B7-B13557EE5A03}" srcOrd="0" destOrd="0" presId="urn:microsoft.com/office/officeart/2005/8/layout/vList5"/>
    <dgm:cxn modelId="{62D3184F-F8D4-48EB-85C8-24A07F9BA4F8}" type="presOf" srcId="{1703AC50-6A75-47BD-847F-4B531D8ACEFB}" destId="{AF91FD3C-A223-4D11-A5D0-AC970039926B}" srcOrd="0" destOrd="0" presId="urn:microsoft.com/office/officeart/2005/8/layout/vList5"/>
    <dgm:cxn modelId="{DC785F8A-2A5D-4919-BD73-82EA5A813673}" srcId="{E18DC912-69E5-4886-88F0-9ECA57282968}" destId="{1703AC50-6A75-47BD-847F-4B531D8ACEFB}" srcOrd="0" destOrd="0" parTransId="{F58FF5DA-A3E9-40DC-8E2F-B41B52E2D3F2}" sibTransId="{E4250ED2-C127-4E8B-B2B4-2731A3C993F8}"/>
    <dgm:cxn modelId="{82BBFBFB-0038-4516-A8C8-1F76F4FC2B23}" type="presParOf" srcId="{ADCCFF01-D637-4FB7-A1B7-B13557EE5A03}" destId="{284933B8-9E46-42D3-956E-066D2A443539}" srcOrd="0" destOrd="0" presId="urn:microsoft.com/office/officeart/2005/8/layout/vList5"/>
    <dgm:cxn modelId="{8B8A04C1-CFC0-4F88-A179-E4DADA92B513}" type="presParOf" srcId="{284933B8-9E46-42D3-956E-066D2A443539}" destId="{AF91FD3C-A223-4D11-A5D0-AC97003992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16DB2D-80DF-4D7F-AEAB-F5E7D298165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B062F-EFB4-4B2F-A581-340D08441C18}">
      <dgm:prSet/>
      <dgm:spPr>
        <a:solidFill>
          <a:srgbClr val="002060"/>
        </a:solidFill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 ৫ মিনিট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52993-96C2-48B8-96D3-34158BF4F2FE}" type="parTrans" cxnId="{7816EB60-26E9-462F-9374-1A6836555EA8}">
      <dgm:prSet/>
      <dgm:spPr/>
      <dgm:t>
        <a:bodyPr/>
        <a:lstStyle/>
        <a:p>
          <a:endParaRPr lang="en-US"/>
        </a:p>
      </dgm:t>
    </dgm:pt>
    <dgm:pt modelId="{91342534-70B2-40B4-8CA4-68EF44B4C481}" type="sibTrans" cxnId="{7816EB60-26E9-462F-9374-1A6836555EA8}">
      <dgm:prSet/>
      <dgm:spPr/>
      <dgm:t>
        <a:bodyPr/>
        <a:lstStyle/>
        <a:p>
          <a:endParaRPr lang="en-US"/>
        </a:p>
      </dgm:t>
    </dgm:pt>
    <dgm:pt modelId="{9365BFC7-03DA-40C7-9AFB-A51BB91EEA81}" type="pres">
      <dgm:prSet presAssocID="{D516DB2D-80DF-4D7F-AEAB-F5E7D29816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A8DF4C-F42E-4EBB-A10E-DACFA6A22C97}" type="pres">
      <dgm:prSet presAssocID="{14FB062F-EFB4-4B2F-A581-340D08441C18}" presName="vertOne" presStyleCnt="0"/>
      <dgm:spPr/>
    </dgm:pt>
    <dgm:pt modelId="{1E6702A7-1112-42AA-B014-10FD53096300}" type="pres">
      <dgm:prSet presAssocID="{14FB062F-EFB4-4B2F-A581-340D08441C1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97F05-A5D8-4FF2-AA3C-867F92ED76B9}" type="pres">
      <dgm:prSet presAssocID="{14FB062F-EFB4-4B2F-A581-340D08441C18}" presName="horzOne" presStyleCnt="0"/>
      <dgm:spPr/>
    </dgm:pt>
  </dgm:ptLst>
  <dgm:cxnLst>
    <dgm:cxn modelId="{7816EB60-26E9-462F-9374-1A6836555EA8}" srcId="{D516DB2D-80DF-4D7F-AEAB-F5E7D298165C}" destId="{14FB062F-EFB4-4B2F-A581-340D08441C18}" srcOrd="0" destOrd="0" parTransId="{E6752993-96C2-48B8-96D3-34158BF4F2FE}" sibTransId="{91342534-70B2-40B4-8CA4-68EF44B4C481}"/>
    <dgm:cxn modelId="{5B0F1161-5933-4BB6-B282-A872D338B4FE}" type="presOf" srcId="{D516DB2D-80DF-4D7F-AEAB-F5E7D298165C}" destId="{9365BFC7-03DA-40C7-9AFB-A51BB91EEA81}" srcOrd="0" destOrd="0" presId="urn:microsoft.com/office/officeart/2005/8/layout/hierarchy4"/>
    <dgm:cxn modelId="{562D1211-D2D8-4A8F-8FE1-9614A61B52D0}" type="presOf" srcId="{14FB062F-EFB4-4B2F-A581-340D08441C18}" destId="{1E6702A7-1112-42AA-B014-10FD53096300}" srcOrd="0" destOrd="0" presId="urn:microsoft.com/office/officeart/2005/8/layout/hierarchy4"/>
    <dgm:cxn modelId="{F31D6F3C-58B8-4B91-A9B6-BD73609CC4C0}" type="presParOf" srcId="{9365BFC7-03DA-40C7-9AFB-A51BB91EEA81}" destId="{41A8DF4C-F42E-4EBB-A10E-DACFA6A22C97}" srcOrd="0" destOrd="0" presId="urn:microsoft.com/office/officeart/2005/8/layout/hierarchy4"/>
    <dgm:cxn modelId="{389C3D30-8242-4722-92C5-2064C9D20650}" type="presParOf" srcId="{41A8DF4C-F42E-4EBB-A10E-DACFA6A22C97}" destId="{1E6702A7-1112-42AA-B014-10FD53096300}" srcOrd="0" destOrd="0" presId="urn:microsoft.com/office/officeart/2005/8/layout/hierarchy4"/>
    <dgm:cxn modelId="{0882E086-C1FD-49B1-8C19-F4E5C2487358}" type="presParOf" srcId="{41A8DF4C-F42E-4EBB-A10E-DACFA6A22C97}" destId="{53197F05-A5D8-4FF2-AA3C-867F92ED76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6D3F0B-711D-4C2E-A3D0-BD5F33D882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2290D-59FD-4C12-8F06-00FD837F2F5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bn-BD" sz="4800" dirty="0" smtClean="0"/>
            <a:t>১</a:t>
          </a:r>
          <a:r>
            <a:rPr lang="bn-BD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। সন্ধি কাকে বলে? কয় প্রকার কি কি লিখ 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159F44-6956-451D-A98F-97879254385A}" type="parTrans" cxnId="{3885C7A2-64C4-4E02-AD8A-22117FD28F8D}">
      <dgm:prSet/>
      <dgm:spPr/>
      <dgm:t>
        <a:bodyPr/>
        <a:lstStyle/>
        <a:p>
          <a:endParaRPr lang="en-US"/>
        </a:p>
      </dgm:t>
    </dgm:pt>
    <dgm:pt modelId="{79FF5B4D-FC3B-4EC6-B624-4C0B355CA36F}" type="sibTrans" cxnId="{3885C7A2-64C4-4E02-AD8A-22117FD28F8D}">
      <dgm:prSet/>
      <dgm:spPr/>
      <dgm:t>
        <a:bodyPr/>
        <a:lstStyle/>
        <a:p>
          <a:endParaRPr lang="en-US"/>
        </a:p>
      </dgm:t>
    </dgm:pt>
    <dgm:pt modelId="{D1CD6F08-34C2-4D24-BF7D-7C7F7E5C524E}">
      <dgm:prSet/>
      <dgm:spPr>
        <a:solidFill>
          <a:srgbClr val="00B050"/>
        </a:solidFill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২। সন্ধির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৪টি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কাজ কি লিখ।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8EC8A-4F60-43D9-8647-D44FC5CAEA0D}" type="parTrans" cxnId="{8810833C-52F1-49D7-AE49-D04B532A4DE9}">
      <dgm:prSet/>
      <dgm:spPr/>
      <dgm:t>
        <a:bodyPr/>
        <a:lstStyle/>
        <a:p>
          <a:endParaRPr lang="en-US"/>
        </a:p>
      </dgm:t>
    </dgm:pt>
    <dgm:pt modelId="{3571CEF2-2327-4390-B187-4A85CB65E31A}" type="sibTrans" cxnId="{8810833C-52F1-49D7-AE49-D04B532A4DE9}">
      <dgm:prSet/>
      <dgm:spPr/>
      <dgm:t>
        <a:bodyPr/>
        <a:lstStyle/>
        <a:p>
          <a:endParaRPr lang="en-US"/>
        </a:p>
      </dgm:t>
    </dgm:pt>
    <dgm:pt modelId="{BD820DD3-A809-4613-8060-9083DD3DEB28}" type="pres">
      <dgm:prSet presAssocID="{AE6D3F0B-711D-4C2E-A3D0-BD5F33D882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84BBAF-42B8-4BA9-AB5D-C0717BADC4D0}" type="pres">
      <dgm:prSet presAssocID="{57B2290D-59FD-4C12-8F06-00FD837F2F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557C-5206-4B7E-B33C-387AF88E0A96}" type="pres">
      <dgm:prSet presAssocID="{79FF5B4D-FC3B-4EC6-B624-4C0B355CA36F}" presName="spacer" presStyleCnt="0"/>
      <dgm:spPr/>
    </dgm:pt>
    <dgm:pt modelId="{4B09DFC6-87AC-4F0D-9622-4DEB34334AB8}" type="pres">
      <dgm:prSet presAssocID="{D1CD6F08-34C2-4D24-BF7D-7C7F7E5C52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07A30-F9D7-44B5-B1B1-A9025C77E985}" type="presOf" srcId="{57B2290D-59FD-4C12-8F06-00FD837F2F51}" destId="{4484BBAF-42B8-4BA9-AB5D-C0717BADC4D0}" srcOrd="0" destOrd="0" presId="urn:microsoft.com/office/officeart/2005/8/layout/vList2"/>
    <dgm:cxn modelId="{8810833C-52F1-49D7-AE49-D04B532A4DE9}" srcId="{AE6D3F0B-711D-4C2E-A3D0-BD5F33D882F4}" destId="{D1CD6F08-34C2-4D24-BF7D-7C7F7E5C524E}" srcOrd="1" destOrd="0" parTransId="{4D78EC8A-4F60-43D9-8647-D44FC5CAEA0D}" sibTransId="{3571CEF2-2327-4390-B187-4A85CB65E31A}"/>
    <dgm:cxn modelId="{95696A37-A637-468E-8A0F-6456D6C2B44C}" type="presOf" srcId="{D1CD6F08-34C2-4D24-BF7D-7C7F7E5C524E}" destId="{4B09DFC6-87AC-4F0D-9622-4DEB34334AB8}" srcOrd="0" destOrd="0" presId="urn:microsoft.com/office/officeart/2005/8/layout/vList2"/>
    <dgm:cxn modelId="{3885C7A2-64C4-4E02-AD8A-22117FD28F8D}" srcId="{AE6D3F0B-711D-4C2E-A3D0-BD5F33D882F4}" destId="{57B2290D-59FD-4C12-8F06-00FD837F2F51}" srcOrd="0" destOrd="0" parTransId="{B8159F44-6956-451D-A98F-97879254385A}" sibTransId="{79FF5B4D-FC3B-4EC6-B624-4C0B355CA36F}"/>
    <dgm:cxn modelId="{4989FA8F-4EE6-4574-B837-77D21CA48C4C}" type="presOf" srcId="{AE6D3F0B-711D-4C2E-A3D0-BD5F33D882F4}" destId="{BD820DD3-A809-4613-8060-9083DD3DEB28}" srcOrd="0" destOrd="0" presId="urn:microsoft.com/office/officeart/2005/8/layout/vList2"/>
    <dgm:cxn modelId="{CF054794-01F3-433A-A5AA-85E276CB913E}" type="presParOf" srcId="{BD820DD3-A809-4613-8060-9083DD3DEB28}" destId="{4484BBAF-42B8-4BA9-AB5D-C0717BADC4D0}" srcOrd="0" destOrd="0" presId="urn:microsoft.com/office/officeart/2005/8/layout/vList2"/>
    <dgm:cxn modelId="{0AFD51DA-C5C0-4681-B83D-02718EEDE4D7}" type="presParOf" srcId="{BD820DD3-A809-4613-8060-9083DD3DEB28}" destId="{AC03557C-5206-4B7E-B33C-387AF88E0A96}" srcOrd="1" destOrd="0" presId="urn:microsoft.com/office/officeart/2005/8/layout/vList2"/>
    <dgm:cxn modelId="{0A2963ED-8866-488E-96EF-3993601AD649}" type="presParOf" srcId="{BD820DD3-A809-4613-8060-9083DD3DEB28}" destId="{4B09DFC6-87AC-4F0D-9622-4DEB34334AB8}" srcOrd="2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FC32-483B-4EFD-B350-D85C1D7196BB}">
      <dsp:nvSpPr>
        <dsp:cNvPr id="0" name=""/>
        <dsp:cNvSpPr/>
      </dsp:nvSpPr>
      <dsp:spPr>
        <a:xfrm rot="5400000">
          <a:off x="4816717" y="-1490731"/>
          <a:ext cx="5105392" cy="8086863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 শব্দের অর্থ ও সঙ্গা বলতে পারবে। </a:t>
          </a:r>
          <a:endParaRPr lang="en-US" sz="4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সন্ধির</a:t>
          </a:r>
          <a:r>
            <a:rPr lang="en-US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ভেদ ব্যক্ত করতে </a:t>
          </a:r>
          <a:r>
            <a:rPr lang="en-US" sz="4400" b="1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সন্ধির কাজ কি তা বলতে পারবে । </a:t>
          </a:r>
          <a:r>
            <a:rPr lang="en-US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 নির্ণয়</a:t>
          </a:r>
          <a:r>
            <a:rPr lang="en-US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।</a:t>
          </a:r>
          <a:endParaRPr lang="en-US" sz="4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325982" y="249229"/>
        <a:ext cx="7837638" cy="4606942"/>
      </dsp:txXfrm>
    </dsp:sp>
    <dsp:sp modelId="{004BA458-9FA7-4EF2-8F70-0B6BBDB9A2C1}">
      <dsp:nvSpPr>
        <dsp:cNvPr id="0" name=""/>
        <dsp:cNvSpPr/>
      </dsp:nvSpPr>
      <dsp:spPr>
        <a:xfrm>
          <a:off x="93354" y="2492"/>
          <a:ext cx="3232627" cy="510041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পাঠ শেষে শিক্ষার্থীরা যা পারবে----</a:t>
          </a:r>
          <a:endParaRPr lang="en-US" sz="4900" kern="1200"/>
        </a:p>
      </dsp:txBody>
      <dsp:txXfrm>
        <a:off x="251158" y="160296"/>
        <a:ext cx="2917019" cy="478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CABE-1538-41FB-B754-8F2932534395}">
      <dsp:nvSpPr>
        <dsp:cNvPr id="0" name=""/>
        <dsp:cNvSpPr/>
      </dsp:nvSpPr>
      <dsp:spPr>
        <a:xfrm>
          <a:off x="0" y="669"/>
          <a:ext cx="6324600" cy="13221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     </a:t>
          </a:r>
          <a:r>
            <a:rPr lang="en-US" sz="7200" b="1" kern="1200" dirty="0" err="1" smtClean="0"/>
            <a:t>সবাইকে</a:t>
          </a:r>
          <a:r>
            <a:rPr lang="en-US" sz="7200" b="1" kern="1200" dirty="0" smtClean="0"/>
            <a:t> </a:t>
          </a:r>
          <a:r>
            <a:rPr lang="en-US" sz="7200" b="1" kern="1200" dirty="0" err="1" smtClean="0"/>
            <a:t>ধন্যবাদ</a:t>
          </a:r>
          <a:r>
            <a:rPr lang="en-US" sz="7200" b="1" kern="1200" dirty="0" smtClean="0"/>
            <a:t> </a:t>
          </a:r>
          <a:endParaRPr lang="en-US" sz="7200" kern="1200" dirty="0"/>
        </a:p>
      </dsp:txBody>
      <dsp:txXfrm>
        <a:off x="64540" y="65209"/>
        <a:ext cx="6195520" cy="119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4855-B327-4617-A33B-2979006EB378}">
      <dsp:nvSpPr>
        <dsp:cNvPr id="0" name=""/>
        <dsp:cNvSpPr/>
      </dsp:nvSpPr>
      <dsp:spPr>
        <a:xfrm>
          <a:off x="792321" y="797"/>
          <a:ext cx="4968557" cy="152240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 </a:t>
          </a:r>
          <a:endParaRPr lang="en-US" sz="65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9949" y="223748"/>
        <a:ext cx="3513301" cy="1076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E9180-6656-4861-B0C1-4D7DA079AD19}">
      <dsp:nvSpPr>
        <dsp:cNvPr id="0" name=""/>
        <dsp:cNvSpPr/>
      </dsp:nvSpPr>
      <dsp:spPr>
        <a:xfrm>
          <a:off x="0" y="331"/>
          <a:ext cx="5426198" cy="830334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শব্দ গুলো লক্ষ কর </a:t>
          </a:r>
          <a:endParaRPr lang="en-US" sz="48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34" y="40865"/>
        <a:ext cx="5345130" cy="749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83FDC-49E5-49DE-9E44-C04E413B9C43}">
      <dsp:nvSpPr>
        <dsp:cNvPr id="0" name=""/>
        <dsp:cNvSpPr/>
      </dsp:nvSpPr>
      <dsp:spPr>
        <a:xfrm>
          <a:off x="98" y="245459"/>
          <a:ext cx="3040958" cy="234360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 সব্দের অর্থ মিলন।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40" y="314101"/>
        <a:ext cx="2903674" cy="2206318"/>
      </dsp:txXfrm>
    </dsp:sp>
    <dsp:sp modelId="{1A0E93BB-6515-4A59-9168-4AA8994D1852}">
      <dsp:nvSpPr>
        <dsp:cNvPr id="0" name=""/>
        <dsp:cNvSpPr/>
      </dsp:nvSpPr>
      <dsp:spPr>
        <a:xfrm>
          <a:off x="3302222" y="1093415"/>
          <a:ext cx="553670" cy="6476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302222" y="1222953"/>
        <a:ext cx="387569" cy="388614"/>
      </dsp:txXfrm>
    </dsp:sp>
    <dsp:sp modelId="{D6A798F5-BFC8-4460-9006-28BF71B998D3}">
      <dsp:nvSpPr>
        <dsp:cNvPr id="0" name=""/>
        <dsp:cNvSpPr/>
      </dsp:nvSpPr>
      <dsp:spPr>
        <a:xfrm>
          <a:off x="4085718" y="245459"/>
          <a:ext cx="3005048" cy="234360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পাশা পাশি দু’টি ধ্বনি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4360" y="314101"/>
        <a:ext cx="2867764" cy="2206318"/>
      </dsp:txXfrm>
    </dsp:sp>
    <dsp:sp modelId="{E7222399-6520-4E0E-BD78-E5DAB1B1DC74}">
      <dsp:nvSpPr>
        <dsp:cNvPr id="0" name=""/>
        <dsp:cNvSpPr/>
      </dsp:nvSpPr>
      <dsp:spPr>
        <a:xfrm>
          <a:off x="7351931" y="1093415"/>
          <a:ext cx="553670" cy="6476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51931" y="1222953"/>
        <a:ext cx="387569" cy="388614"/>
      </dsp:txXfrm>
    </dsp:sp>
    <dsp:sp modelId="{2E21805C-EAA7-44EA-BA6A-66D4DD84CB06}">
      <dsp:nvSpPr>
        <dsp:cNvPr id="0" name=""/>
        <dsp:cNvSpPr/>
      </dsp:nvSpPr>
      <dsp:spPr>
        <a:xfrm>
          <a:off x="8135428" y="245459"/>
          <a:ext cx="3065873" cy="234360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 বর্ণের মিলন, পরিবর্তন বা লোপ পাওয়াকে সন্ধি বলে।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04070" y="314101"/>
        <a:ext cx="2928589" cy="2206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6F6C-E82C-4BEA-BF3B-3D0CCD583D24}">
      <dsp:nvSpPr>
        <dsp:cNvPr id="0" name=""/>
        <dsp:cNvSpPr/>
      </dsp:nvSpPr>
      <dsp:spPr>
        <a:xfrm>
          <a:off x="3457" y="0"/>
          <a:ext cx="4636293" cy="27432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শুভ+ইচ্ছা=শুভেচ্ছা       রবি+ইন্দ্র=রবীন্দ্র                            মহা+আশয়= মহাশয়    অতি+ইত=অতীত সম+বাদ=সংবাদ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বিদ্যা+আলয়= বিদ্যালয়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03" y="80346"/>
        <a:ext cx="4475601" cy="2582508"/>
      </dsp:txXfrm>
    </dsp:sp>
    <dsp:sp modelId="{8DA2E05A-ECD2-4967-BAE5-1822660A637D}">
      <dsp:nvSpPr>
        <dsp:cNvPr id="0" name=""/>
        <dsp:cNvSpPr/>
      </dsp:nvSpPr>
      <dsp:spPr>
        <a:xfrm>
          <a:off x="5410210" y="0"/>
          <a:ext cx="4636293" cy="27432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তাহলে, সন্ধি শব্দের অর্থ কি ও সন্ধি কাকে বলে?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0556" y="80346"/>
        <a:ext cx="4475601" cy="2582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6D95B-10DF-42D9-8F7A-3B7F9F9433B4}">
      <dsp:nvSpPr>
        <dsp:cNvPr id="0" name=""/>
        <dsp:cNvSpPr/>
      </dsp:nvSpPr>
      <dsp:spPr>
        <a:xfrm>
          <a:off x="3621232" y="2070221"/>
          <a:ext cx="1876761" cy="75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98"/>
              </a:lnTo>
              <a:lnTo>
                <a:pt x="1876761" y="407298"/>
              </a:lnTo>
              <a:lnTo>
                <a:pt x="1876761" y="75123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DFC43D3-DC35-4D9C-80CF-83DC042E5157}">
      <dsp:nvSpPr>
        <dsp:cNvPr id="0" name=""/>
        <dsp:cNvSpPr/>
      </dsp:nvSpPr>
      <dsp:spPr>
        <a:xfrm>
          <a:off x="1639522" y="2070221"/>
          <a:ext cx="1981709" cy="865024"/>
        </a:xfrm>
        <a:custGeom>
          <a:avLst/>
          <a:gdLst/>
          <a:ahLst/>
          <a:cxnLst/>
          <a:rect l="0" t="0" r="0" b="0"/>
          <a:pathLst>
            <a:path>
              <a:moveTo>
                <a:pt x="1981709" y="0"/>
              </a:moveTo>
              <a:lnTo>
                <a:pt x="1981709" y="521091"/>
              </a:lnTo>
              <a:lnTo>
                <a:pt x="0" y="521091"/>
              </a:lnTo>
              <a:lnTo>
                <a:pt x="0" y="865024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E86E90B-E94C-4EEE-94E2-7A450F9D8DAB}">
      <dsp:nvSpPr>
        <dsp:cNvPr id="0" name=""/>
        <dsp:cNvSpPr/>
      </dsp:nvSpPr>
      <dsp:spPr>
        <a:xfrm>
          <a:off x="1983455" y="432445"/>
          <a:ext cx="3275553" cy="163777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pc="150" dirty="0" err="1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en-US" sz="4400" b="1" kern="1200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spc="150" dirty="0" err="1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সন্ধি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1983455" y="432445"/>
        <a:ext cx="3275553" cy="1637776"/>
      </dsp:txXfrm>
    </dsp:sp>
    <dsp:sp modelId="{284DD16D-7A55-4DA6-A2D2-A145465E3E8D}">
      <dsp:nvSpPr>
        <dsp:cNvPr id="0" name=""/>
        <dsp:cNvSpPr/>
      </dsp:nvSpPr>
      <dsp:spPr>
        <a:xfrm>
          <a:off x="1746" y="2935246"/>
          <a:ext cx="3275553" cy="1435871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pc="150" dirty="0" err="1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স্বরসন্ধি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1746" y="2935246"/>
        <a:ext cx="3275553" cy="1435871"/>
      </dsp:txXfrm>
    </dsp:sp>
    <dsp:sp modelId="{6859A014-5B66-422F-98CE-F58B2A1A2943}">
      <dsp:nvSpPr>
        <dsp:cNvPr id="0" name=""/>
        <dsp:cNvSpPr/>
      </dsp:nvSpPr>
      <dsp:spPr>
        <a:xfrm>
          <a:off x="3860216" y="2821453"/>
          <a:ext cx="3275553" cy="163777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pc="150" dirty="0" err="1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3860216" y="2821453"/>
        <a:ext cx="3275553" cy="1637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1FD3C-A223-4D11-A5D0-AC970039926B}">
      <dsp:nvSpPr>
        <dsp:cNvPr id="0" name=""/>
        <dsp:cNvSpPr/>
      </dsp:nvSpPr>
      <dsp:spPr>
        <a:xfrm>
          <a:off x="1506" y="0"/>
          <a:ext cx="3084692" cy="92333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 কাজ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79" y="45073"/>
        <a:ext cx="2994546" cy="8331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702A7-1112-42AA-B014-10FD53096300}">
      <dsp:nvSpPr>
        <dsp:cNvPr id="0" name=""/>
        <dsp:cNvSpPr/>
      </dsp:nvSpPr>
      <dsp:spPr>
        <a:xfrm>
          <a:off x="0" y="0"/>
          <a:ext cx="3733800" cy="11430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 ৫ মিনিট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77" y="33477"/>
        <a:ext cx="3666846" cy="1076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BBAF-42B8-4BA9-AB5D-C0717BADC4D0}">
      <dsp:nvSpPr>
        <dsp:cNvPr id="0" name=""/>
        <dsp:cNvSpPr/>
      </dsp:nvSpPr>
      <dsp:spPr>
        <a:xfrm>
          <a:off x="0" y="642137"/>
          <a:ext cx="9829800" cy="151216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১</a:t>
          </a:r>
          <a:r>
            <a:rPr lang="bn-BD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সন্ধি কাকে বলে? কয় প্রকার কি কি লিখ ।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18" y="715955"/>
        <a:ext cx="9682164" cy="1364526"/>
      </dsp:txXfrm>
    </dsp:sp>
    <dsp:sp modelId="{4B09DFC6-87AC-4F0D-9622-4DEB34334AB8}">
      <dsp:nvSpPr>
        <dsp:cNvPr id="0" name=""/>
        <dsp:cNvSpPr/>
      </dsp:nvSpPr>
      <dsp:spPr>
        <a:xfrm>
          <a:off x="0" y="2341499"/>
          <a:ext cx="9829800" cy="151216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সন্ধির 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৪টি </a:t>
          </a: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 কি লিখ।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18" y="2415317"/>
        <a:ext cx="9682164" cy="136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CD27C-3BC0-46CF-B098-DB58862FB5C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9067-FAFE-44A8-AD3F-FFE79DC0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8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6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1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3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5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1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1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334F-9201-47D9-8B4E-3DB1608312A2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E12A-F2FF-4827-96BA-E6B4CEAC6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0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0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9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10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4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62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0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8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40C6-B11C-472A-97A9-4A23E23AB9C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675-37CB-4246-ACC6-3A1778AA2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334F-9201-47D9-8B4E-3DB1608312A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E12A-F2FF-4827-96BA-E6B4CEAC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1F40C6-B11C-472A-97A9-4A23E23AB9C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1F675-37CB-4246-ACC6-3A1778A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audio" Target="../media/audio3.wav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2167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00" y="200025"/>
            <a:ext cx="4429125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21" y="1027112"/>
            <a:ext cx="3380058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9921" y="-176168"/>
            <a:ext cx="9249731" cy="1852568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1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2736726"/>
              </p:ext>
            </p:extLst>
          </p:nvPr>
        </p:nvGraphicFramePr>
        <p:xfrm>
          <a:off x="2879602" y="1"/>
          <a:ext cx="542619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6344036"/>
              </p:ext>
            </p:extLst>
          </p:nvPr>
        </p:nvGraphicFramePr>
        <p:xfrm>
          <a:off x="304800" y="3871078"/>
          <a:ext cx="11201400" cy="283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3197988"/>
              </p:ext>
            </p:extLst>
          </p:nvPr>
        </p:nvGraphicFramePr>
        <p:xfrm>
          <a:off x="685800" y="1066800"/>
          <a:ext cx="10058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1950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06F6C-E82C-4BEA-BF3B-3D0CCD58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84506F6C-E82C-4BEA-BF3B-3D0CCD58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84506F6C-E82C-4BEA-BF3B-3D0CCD58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4506F6C-E82C-4BEA-BF3B-3D0CCD583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2E05A-ECD2-4967-BAE5-1822660A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8DA2E05A-ECD2-4967-BAE5-1822660A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8DA2E05A-ECD2-4967-BAE5-1822660A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DA2E05A-ECD2-4967-BAE5-1822660A6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F83FDC-49E5-49DE-9E44-C04E413B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75F83FDC-49E5-49DE-9E44-C04E413B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75F83FDC-49E5-49DE-9E44-C04E413B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75F83FDC-49E5-49DE-9E44-C04E413B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0E93BB-6515-4A59-9168-4AA8994D1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1A0E93BB-6515-4A59-9168-4AA8994D1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1A0E93BB-6515-4A59-9168-4AA8994D1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1A0E93BB-6515-4A59-9168-4AA8994D1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798F5-BFC8-4460-9006-28BF71B9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6A798F5-BFC8-4460-9006-28BF71B99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D6A798F5-BFC8-4460-9006-28BF71B9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D6A798F5-BFC8-4460-9006-28BF71B9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222399-6520-4E0E-BD78-E5DAB1B1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E7222399-6520-4E0E-BD78-E5DAB1B1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E7222399-6520-4E0E-BD78-E5DAB1B1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E7222399-6520-4E0E-BD78-E5DAB1B1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1805C-EAA7-44EA-BA6A-66D4DD84C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2E21805C-EAA7-44EA-BA6A-66D4DD84C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2E21805C-EAA7-44EA-BA6A-66D4DD84C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2E21805C-EAA7-44EA-BA6A-66D4DD84C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Sub>
          <a:bldDgm bld="one"/>
        </p:bldSub>
      </p:bldGraphic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910" y="138546"/>
            <a:ext cx="8915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মিলনকে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9555161"/>
              </p:ext>
            </p:extLst>
          </p:nvPr>
        </p:nvGraphicFramePr>
        <p:xfrm>
          <a:off x="2464378" y="2029690"/>
          <a:ext cx="7242465" cy="482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6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6E90B-E94C-4EEE-94E2-7A450F9D8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E86E90B-E94C-4EEE-94E2-7A450F9D8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FC43D3-DC35-4D9C-80CF-83DC042E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DFC43D3-DC35-4D9C-80CF-83DC042E5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DD16D-7A55-4DA6-A2D2-A145465E3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84DD16D-7A55-4DA6-A2D2-A145465E3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B6D95B-10DF-42D9-8F7A-3B7F9F94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8B6D95B-10DF-42D9-8F7A-3B7F9F943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9A014-5B66-422F-98CE-F58B2A1A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859A014-5B66-422F-98CE-F58B2A1A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71" y="464581"/>
            <a:ext cx="4770455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96792" y="1254290"/>
            <a:ext cx="4" cy="131612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642289" y="2265932"/>
            <a:ext cx="7326056" cy="244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840177" y="2244606"/>
            <a:ext cx="4" cy="131612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372597" y="2265665"/>
            <a:ext cx="4" cy="131612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" name="TextBox 6"/>
          <p:cNvSpPr txBox="1"/>
          <p:nvPr/>
        </p:nvSpPr>
        <p:spPr>
          <a:xfrm>
            <a:off x="1723769" y="3254960"/>
            <a:ext cx="4344522" cy="64633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769" y="3268815"/>
            <a:ext cx="4344522" cy="64633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9913" y="3893580"/>
            <a:ext cx="19" cy="6578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2057401" y="4406206"/>
            <a:ext cx="3151908" cy="95410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985" y="4558606"/>
            <a:ext cx="3748215" cy="138499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81982" y="3969780"/>
            <a:ext cx="19" cy="6578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22503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build="allAtOnce" animBg="1"/>
      <p:bldP spid="1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1181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স্বরসন্ধি</a:t>
            </a:r>
            <a:r>
              <a:rPr lang="en-US" sz="7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স্বরসন্ধি</a:t>
            </a:r>
            <a:r>
              <a:rPr lang="en-US" sz="8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438400" y="3372937"/>
            <a:ext cx="8915400" cy="3733800"/>
          </a:xfrm>
          <a:prstGeom prst="wave">
            <a:avLst>
              <a:gd name="adj1" fmla="val 12500"/>
              <a:gd name="adj2" fmla="val -36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942546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যেমনঃ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chemeClr val="bg2"/>
                </a:solidFill>
              </a:rPr>
              <a:t>সোনা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আলি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সোনালি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2"/>
                </a:solidFill>
              </a:rPr>
              <a:t>মিথ্যা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উক</a:t>
            </a:r>
            <a:r>
              <a:rPr lang="en-US" sz="2400" dirty="0" smtClean="0">
                <a:solidFill>
                  <a:schemeClr val="bg2"/>
                </a:solidFill>
              </a:rPr>
              <a:t>   + </a:t>
            </a:r>
            <a:r>
              <a:rPr lang="en-US" sz="2400" dirty="0" err="1" smtClean="0">
                <a:solidFill>
                  <a:schemeClr val="bg2"/>
                </a:solidFill>
              </a:rPr>
              <a:t>মিথ্যুক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chemeClr val="bg2"/>
                </a:solidFill>
              </a:rPr>
              <a:t>নদী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এর</a:t>
            </a:r>
            <a:r>
              <a:rPr lang="en-US" sz="2400" dirty="0" smtClean="0">
                <a:solidFill>
                  <a:schemeClr val="bg2"/>
                </a:solidFill>
              </a:rPr>
              <a:t> =</a:t>
            </a:r>
            <a:r>
              <a:rPr lang="en-US" sz="2400" dirty="0" err="1" smtClean="0">
                <a:solidFill>
                  <a:schemeClr val="bg2"/>
                </a:solidFill>
              </a:rPr>
              <a:t>নদীর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4648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রূপা</a:t>
            </a:r>
            <a:r>
              <a:rPr lang="en-US" sz="2400" dirty="0" smtClean="0">
                <a:solidFill>
                  <a:schemeClr val="bg2"/>
                </a:solidFill>
              </a:rPr>
              <a:t>+ </a:t>
            </a:r>
            <a:r>
              <a:rPr lang="en-US" sz="2400" dirty="0" err="1" smtClean="0">
                <a:solidFill>
                  <a:schemeClr val="bg2"/>
                </a:solidFill>
              </a:rPr>
              <a:t>আলি</a:t>
            </a:r>
            <a:r>
              <a:rPr lang="en-US" sz="2400" dirty="0" smtClean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রূপালি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chemeClr val="bg2"/>
                </a:solidFill>
              </a:rPr>
              <a:t>কুড়ি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এক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কুড়িক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chemeClr val="bg2"/>
                </a:solidFill>
              </a:rPr>
              <a:t>মা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এর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মায়ের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643" y="1219200"/>
            <a:ext cx="11100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425" y="-180109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ব্যঞ্জনসন্ধি</a:t>
            </a:r>
            <a:r>
              <a:rPr lang="en-US" sz="8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802821" y="2788860"/>
            <a:ext cx="9372600" cy="42672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9264" y="3034006"/>
            <a:ext cx="4355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যেমনঃ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কাঁচা</a:t>
            </a:r>
            <a:r>
              <a:rPr lang="en-US" sz="3200" dirty="0" smtClean="0">
                <a:solidFill>
                  <a:srgbClr val="FF0000"/>
                </a:solidFill>
              </a:rPr>
              <a:t> + </a:t>
            </a:r>
            <a:r>
              <a:rPr lang="en-US" sz="3200" dirty="0" err="1" smtClean="0">
                <a:solidFill>
                  <a:srgbClr val="FF0000"/>
                </a:solidFill>
              </a:rPr>
              <a:t>কলা</a:t>
            </a:r>
            <a:r>
              <a:rPr lang="en-US" sz="3200" dirty="0" smtClean="0">
                <a:solidFill>
                  <a:srgbClr val="FF0000"/>
                </a:solidFill>
              </a:rPr>
              <a:t>= </a:t>
            </a:r>
            <a:r>
              <a:rPr lang="en-US" sz="3200" dirty="0" err="1" smtClean="0">
                <a:solidFill>
                  <a:srgbClr val="FF0000"/>
                </a:solidFill>
              </a:rPr>
              <a:t>কাঁচকলা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ছোট</a:t>
            </a:r>
            <a:r>
              <a:rPr lang="en-US" sz="3200" dirty="0" smtClean="0">
                <a:solidFill>
                  <a:srgbClr val="FF0000"/>
                </a:solidFill>
              </a:rPr>
              <a:t> + </a:t>
            </a:r>
            <a:r>
              <a:rPr lang="en-US" sz="3200" dirty="0" err="1" smtClean="0">
                <a:solidFill>
                  <a:srgbClr val="FF0000"/>
                </a:solidFill>
              </a:rPr>
              <a:t>দা</a:t>
            </a:r>
            <a:r>
              <a:rPr lang="en-US" sz="3200" dirty="0" smtClean="0">
                <a:solidFill>
                  <a:srgbClr val="FF0000"/>
                </a:solidFill>
              </a:rPr>
              <a:t> =</a:t>
            </a:r>
            <a:r>
              <a:rPr lang="en-US" sz="3200" dirty="0" err="1" smtClean="0">
                <a:solidFill>
                  <a:srgbClr val="FF0000"/>
                </a:solidFill>
              </a:rPr>
              <a:t>ছোড়দা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আর</a:t>
            </a:r>
            <a:r>
              <a:rPr lang="en-US" sz="3200" dirty="0" smtClean="0">
                <a:solidFill>
                  <a:srgbClr val="FF0000"/>
                </a:solidFill>
              </a:rPr>
              <a:t> +</a:t>
            </a:r>
            <a:r>
              <a:rPr lang="en-US" sz="3200" dirty="0" err="1" smtClean="0">
                <a:solidFill>
                  <a:srgbClr val="FF0000"/>
                </a:solidFill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</a:rPr>
              <a:t> =</a:t>
            </a:r>
            <a:r>
              <a:rPr lang="en-US" sz="3200" dirty="0" err="1" smtClean="0">
                <a:solidFill>
                  <a:srgbClr val="FF0000"/>
                </a:solidFill>
              </a:rPr>
              <a:t>আন্না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188169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নাতি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বৌ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নাতবৌ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উত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চারণ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উচ্চারণ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চার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চাট্টি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2683977"/>
              </p:ext>
            </p:extLst>
          </p:nvPr>
        </p:nvGraphicFramePr>
        <p:xfrm>
          <a:off x="3617896" y="295870"/>
          <a:ext cx="308770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1223145"/>
              </p:ext>
            </p:extLst>
          </p:nvPr>
        </p:nvGraphicFramePr>
        <p:xfrm>
          <a:off x="7772400" y="76200"/>
          <a:ext cx="3733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0388822"/>
              </p:ext>
            </p:extLst>
          </p:nvPr>
        </p:nvGraphicFramePr>
        <p:xfrm>
          <a:off x="1600200" y="1447801"/>
          <a:ext cx="9829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851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4BBAF-42B8-4BA9-AB5D-C0717BAD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4484BBAF-42B8-4BA9-AB5D-C0717BADC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9DFC6-87AC-4F0D-9622-4DEB34334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4B09DFC6-87AC-4F0D-9622-4DEB34334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85900" y="4343400"/>
            <a:ext cx="8458200" cy="2489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১।বাংলা ব্যাকরণে সন্ধির প্রয়োজনীয়তা কি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2631" r="5733" b="5263"/>
          <a:stretch/>
        </p:blipFill>
        <p:spPr>
          <a:xfrm>
            <a:off x="1981200" y="1585959"/>
            <a:ext cx="7315200" cy="30764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Bevel 5"/>
          <p:cNvSpPr/>
          <p:nvPr/>
        </p:nvSpPr>
        <p:spPr>
          <a:xfrm>
            <a:off x="2362200" y="152400"/>
            <a:ext cx="5105400" cy="1752600"/>
          </a:xfrm>
          <a:prstGeom prst="bevel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বাড়ীর কাজ        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409974"/>
              </p:ext>
            </p:extLst>
          </p:nvPr>
        </p:nvGraphicFramePr>
        <p:xfrm>
          <a:off x="5257800" y="76200"/>
          <a:ext cx="63246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286000" y="-6055"/>
            <a:ext cx="1981200" cy="2852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514600" y="31777"/>
            <a:ext cx="1981200" cy="2852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743200" y="69609"/>
            <a:ext cx="1981200" cy="285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041603" y="107441"/>
            <a:ext cx="1981200" cy="2852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282926" y="145284"/>
            <a:ext cx="1981200" cy="28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543300" y="203599"/>
            <a:ext cx="1981200" cy="2852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429000" y="655665"/>
            <a:ext cx="1981200" cy="2852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581400" y="808065"/>
            <a:ext cx="1981200" cy="2852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733800" y="960465"/>
            <a:ext cx="1981200" cy="28520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886200" y="1112865"/>
            <a:ext cx="1981200" cy="2852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038600" y="1265265"/>
            <a:ext cx="1981200" cy="2852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191000" y="1417665"/>
            <a:ext cx="1981200" cy="28520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343400" y="1570065"/>
            <a:ext cx="1981200" cy="2852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495800" y="1722465"/>
            <a:ext cx="1981200" cy="2852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648200" y="1874865"/>
            <a:ext cx="1981200" cy="28520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800600" y="2027265"/>
            <a:ext cx="1981200" cy="28520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953000" y="2179665"/>
            <a:ext cx="1981200" cy="2852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105400" y="2332065"/>
            <a:ext cx="1981200" cy="28520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257800" y="2484465"/>
            <a:ext cx="1981200" cy="28520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410200" y="2636865"/>
            <a:ext cx="1981200" cy="28520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562600" y="2789265"/>
            <a:ext cx="1981200" cy="28520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715000" y="2941665"/>
            <a:ext cx="1981200" cy="28520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867400" y="3094065"/>
            <a:ext cx="1981200" cy="28520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019800" y="3246465"/>
            <a:ext cx="1981200" cy="28520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172200" y="3398865"/>
            <a:ext cx="1981200" cy="28520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324600" y="3551265"/>
            <a:ext cx="1981200" cy="28520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028826" y="712413"/>
            <a:ext cx="1981200" cy="28520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109788" y="892354"/>
            <a:ext cx="1981200" cy="2852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231978" y="1112865"/>
            <a:ext cx="1981200" cy="28520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314576" y="1287145"/>
            <a:ext cx="1981200" cy="28520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381250" y="1494465"/>
            <a:ext cx="1981200" cy="2852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478954" y="1671546"/>
            <a:ext cx="1981200" cy="28520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546834" y="1915723"/>
            <a:ext cx="1981200" cy="28520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627975" y="2132001"/>
            <a:ext cx="1981200" cy="28520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710217" y="2379556"/>
            <a:ext cx="1981200" cy="28520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848578" y="2558526"/>
            <a:ext cx="1981200" cy="28520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2956587" y="2843078"/>
            <a:ext cx="1981200" cy="28520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065307" y="2995478"/>
            <a:ext cx="1981200" cy="28520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132799" y="3169955"/>
            <a:ext cx="1981200" cy="28520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241519" y="3362731"/>
            <a:ext cx="1981200" cy="28520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417731" y="3552672"/>
            <a:ext cx="1981200" cy="28520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529013" y="3771765"/>
            <a:ext cx="1981200" cy="28520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666199" y="3949403"/>
            <a:ext cx="1981200" cy="28520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3803385" y="4140412"/>
            <a:ext cx="1981200" cy="28520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020862" y="4158343"/>
            <a:ext cx="1981200" cy="28520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214812" y="4102786"/>
            <a:ext cx="1981200" cy="28520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405079" y="4068353"/>
            <a:ext cx="1981200" cy="28520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606113" y="4043300"/>
            <a:ext cx="1981200" cy="28520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4839665" y="4030727"/>
            <a:ext cx="1981200" cy="28520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058022" y="4003590"/>
            <a:ext cx="1981200" cy="28520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302012" y="4018091"/>
            <a:ext cx="1981200" cy="28520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550122" y="4017080"/>
            <a:ext cx="1981200" cy="28520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5808396" y="3989779"/>
            <a:ext cx="1981200" cy="285205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067423" y="3975968"/>
            <a:ext cx="1981200" cy="285205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477000" y="3703665"/>
            <a:ext cx="1981200" cy="28520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629400" y="3856065"/>
            <a:ext cx="1981200" cy="285205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781800" y="4008465"/>
            <a:ext cx="1981200" cy="285205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278829" y="4050530"/>
            <a:ext cx="1981200" cy="285205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465730" y="4081107"/>
            <a:ext cx="1981200" cy="285205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75">
            <a:off x="6632598" y="4079328"/>
            <a:ext cx="1981200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8922"/>
            <a:ext cx="6031448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181350" cy="5240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3622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</a:rPr>
              <a:t>লিপি দেবনাথ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সহকারি শিক্ষক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সেন্ট নিকোলাস স্কুল&amp; কলেজ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নাগরি,কালিগঞ্জ, গাজিপুর।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4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314702"/>
            <a:ext cx="9053946" cy="549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557" y="246744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5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6" y="42356"/>
            <a:ext cx="9053945" cy="677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1655" y="72068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58"/>
          <a:stretch/>
        </p:blipFill>
        <p:spPr>
          <a:xfrm>
            <a:off x="1542143" y="0"/>
            <a:ext cx="9111343" cy="5484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17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5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5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142" y="43537"/>
            <a:ext cx="9111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i\Desktop\New folder (3)\77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429180"/>
            <a:ext cx="4633415" cy="2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mi\Desktop\New folder (3)\44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4" y="2565694"/>
            <a:ext cx="4579509" cy="2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mi\Desktop\New folder (3)\2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8802"/>
            <a:ext cx="5685716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7068" y="1903973"/>
            <a:ext cx="228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60" y="-250757"/>
            <a:ext cx="3091881" cy="28164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9306"/>
            <a:ext cx="8377237" cy="15763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430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17" y="2050475"/>
            <a:ext cx="8969829" cy="470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1" y="76200"/>
            <a:ext cx="4831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6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436" y="1493490"/>
            <a:ext cx="3741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endParaRPr lang="bn-BD" sz="8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2905239"/>
              </p:ext>
            </p:extLst>
          </p:nvPr>
        </p:nvGraphicFramePr>
        <p:xfrm>
          <a:off x="533400" y="1600200"/>
          <a:ext cx="1150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6162204"/>
              </p:ext>
            </p:extLst>
          </p:nvPr>
        </p:nvGraphicFramePr>
        <p:xfrm>
          <a:off x="2999509" y="76200"/>
          <a:ext cx="6553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486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BA458-9FA7-4EF2-8F70-0B6BBDB9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BA458-9FA7-4EF2-8F70-0B6BBDB9A2C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BA458-9FA7-4EF2-8F70-0B6BBDB9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004BA458-9FA7-4EF2-8F70-0B6BBDB9A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4FC32-483B-4EFD-B350-D85C1D71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4FC32-483B-4EFD-B350-D85C1D7196B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4FC32-483B-4EFD-B350-D85C1D71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AF4FC32-483B-4EFD-B350-D85C1D71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1"/>
            <a:ext cx="8305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 কাজ কি তা দেখানো হলো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524000" y="1091864"/>
            <a:ext cx="9144000" cy="5766137"/>
          </a:xfrm>
          <a:prstGeom prst="round2DiagRect">
            <a:avLst>
              <a:gd name="adj1" fmla="val 16667"/>
              <a:gd name="adj2" fmla="val 11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ভাষাকে শ্রুতিমধুর করে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ভাষাকে দ্রুত উচ্চারনে সাহায্য করে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সন্ধি ভাষাকে সংক্ষিপ্ত করতে সাহায্য করে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সন্ধি ভাষার সৌন্দর্য বৃদ্ধি করে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 ভাষাকে শ্রুতি কটু বা কর্কশ হতে রক্ষা করে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এটি ভাষার শৃংখলা ও লাবণ্য আনে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ইহার মাধ্যমে নতুন নতুন শব্দ গঠন সহজ হয়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শব্দের আকার ছোট করা সহজ হয় </a:t>
            </a:r>
          </a:p>
        </p:txBody>
      </p:sp>
    </p:spTree>
    <p:extLst>
      <p:ext uri="{BB962C8B-B14F-4D97-AF65-F5344CB8AC3E}">
        <p14:creationId xmlns:p14="http://schemas.microsoft.com/office/powerpoint/2010/main" val="108673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367</Words>
  <Application>Microsoft Office PowerPoint</Application>
  <PresentationFormat>Widescreen</PresentationFormat>
  <Paragraphs>82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Vrinda</vt:lpstr>
      <vt:lpstr>Wingdings</vt:lpstr>
      <vt:lpstr>Custom Design</vt:lpstr>
      <vt:lpstr>1_Custom Design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USER</cp:lastModifiedBy>
  <cp:revision>1045</cp:revision>
  <dcterms:created xsi:type="dcterms:W3CDTF">2006-08-16T00:00:00Z</dcterms:created>
  <dcterms:modified xsi:type="dcterms:W3CDTF">2021-04-06T02:42:05Z</dcterms:modified>
</cp:coreProperties>
</file>