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1" r:id="rId4"/>
    <p:sldId id="262" r:id="rId5"/>
    <p:sldId id="270" r:id="rId6"/>
    <p:sldId id="268" r:id="rId7"/>
    <p:sldId id="267" r:id="rId8"/>
    <p:sldId id="266" r:id="rId9"/>
    <p:sldId id="276" r:id="rId10"/>
    <p:sldId id="275" r:id="rId11"/>
    <p:sldId id="274" r:id="rId12"/>
    <p:sldId id="273" r:id="rId13"/>
    <p:sldId id="272" r:id="rId14"/>
    <p:sldId id="277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 Al Shakil" initials="AAS" lastIdx="1" clrIdx="0">
    <p:extLst>
      <p:ext uri="{19B8F6BF-5375-455C-9EA6-DF929625EA0E}">
        <p15:presenceInfo xmlns:p15="http://schemas.microsoft.com/office/powerpoint/2012/main" userId="221447e304173d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4354E-A14D-46D9-832B-6D6B25D59DF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6A89-9AF7-4990-8E4E-6935182C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F6A89-9AF7-4990-8E4E-6935182CFC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" name="click.wav"/>
          </p:stSnd>
        </p:sndAc>
      </p:transition>
    </mc:Choice>
    <mc:Fallback xmlns="">
      <p:transition spd="slow" advTm="1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32B-CE0B-48E2-ACCA-168EF4FBD72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13" name="click.wav"/>
          </p:stSnd>
        </p:sndAc>
      </p:transition>
    </mc:Choice>
    <mc:Fallback xmlns="">
      <p:transition spd="slow" advTm="1000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jpg"/><Relationship Id="rId4" Type="http://schemas.openxmlformats.org/officeDocument/2006/relationships/image" Target="../media/image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tmp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8E29D-F1E0-498E-B0C9-66F48DB09887}"/>
              </a:ext>
            </a:extLst>
          </p:cNvPr>
          <p:cNvSpPr/>
          <p:nvPr/>
        </p:nvSpPr>
        <p:spPr>
          <a:xfrm rot="16200000">
            <a:off x="6060813" y="-5039754"/>
            <a:ext cx="323559" cy="111978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5122D1-99FD-4DF7-974B-BA6044DC6C7D}"/>
              </a:ext>
            </a:extLst>
          </p:cNvPr>
          <p:cNvGrpSpPr/>
          <p:nvPr/>
        </p:nvGrpSpPr>
        <p:grpSpPr>
          <a:xfrm>
            <a:off x="1124414" y="120939"/>
            <a:ext cx="1819420" cy="4604646"/>
            <a:chOff x="3746695" y="101990"/>
            <a:chExt cx="1819420" cy="460464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D63671-B215-40C2-AD73-69DCB417D0AF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F712E47-4941-4FDD-A7DE-A52806C8A265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14EE23F-4DEF-4D32-A510-8EBDE52756C9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0699166-86EF-4366-840B-46A8D5C984CB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0FFAF1B-3AC3-4023-A558-F4877F6697E9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C106CE3-AEB8-4A20-84EC-00D079F7BC2A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566F057-70F2-4B45-AC57-92247797B9AF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55901B7-41B6-4F2B-808F-DF9C6715768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1614CCC-68FD-4D4A-A92E-CCE5043018DA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FADEBB9-A357-4FAE-86C3-3DE291870C5F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61FB90A-5186-4520-84F9-FF99F2815017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D3AD881-C52E-4A99-BBCE-FE6BFB895750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C717452-2D30-4E3B-97BD-AE9994005755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113870-D914-4698-9B27-B7F15B3770EA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0AA968DB-FB46-41C2-9E64-F6D877578E85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17739E-6463-408A-9930-FFAAF260DD2D}"/>
              </a:ext>
            </a:extLst>
          </p:cNvPr>
          <p:cNvGrpSpPr/>
          <p:nvPr/>
        </p:nvGrpSpPr>
        <p:grpSpPr>
          <a:xfrm>
            <a:off x="792874" y="140774"/>
            <a:ext cx="1819420" cy="4604646"/>
            <a:chOff x="3746695" y="101990"/>
            <a:chExt cx="1819420" cy="460464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07AFA3E-CEEB-476B-9DBE-B651F3827710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F41FAC7-E10C-41A4-9D08-1ECAD1BF8E95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31F4A40-98A0-466A-B2DB-794A481051AD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C7448C3-9170-4360-9189-019019E20D33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697F5B3-C0E6-4E8D-96DE-CB4264095E82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A95C81C-6DF6-4998-8CCE-A31DAEB2B5A4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035BBEF-A4BF-4F55-B652-55BB0EB8E10A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816C9E5-CC80-48E0-ACDB-C275DCF03F0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00BE6E5-635A-4629-AF8F-3B2CC7FB769F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BF9A23D-8056-4C02-94EE-92CDB8BCD78E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A24F0D3-81AA-4FFF-B05C-CBA7F013DF9B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B0A51DC-F91B-48FF-8F2A-A310FAA2759E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17884AF-04EC-4032-9732-2C9486F5EDAF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0BD414A-E7C5-42C1-A5CD-3735E05DC733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78B605A5-B2DE-4FF2-9851-0270B56D2077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8F7ED64-8494-420A-9DEA-5C6A84845578}"/>
              </a:ext>
            </a:extLst>
          </p:cNvPr>
          <p:cNvGrpSpPr/>
          <p:nvPr/>
        </p:nvGrpSpPr>
        <p:grpSpPr>
          <a:xfrm>
            <a:off x="102479" y="86667"/>
            <a:ext cx="1819420" cy="4559824"/>
            <a:chOff x="173886" y="11442"/>
            <a:chExt cx="1819420" cy="455982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E237BF4-BB76-44E2-A514-FCC0C797F47A}"/>
                </a:ext>
              </a:extLst>
            </p:cNvPr>
            <p:cNvGrpSpPr/>
            <p:nvPr/>
          </p:nvGrpSpPr>
          <p:grpSpPr>
            <a:xfrm>
              <a:off x="173886" y="11442"/>
              <a:ext cx="1819420" cy="3025435"/>
              <a:chOff x="173886" y="11442"/>
              <a:chExt cx="1819420" cy="302543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80B3B46-3D4D-461E-8D37-D86B966FF598}"/>
                  </a:ext>
                </a:extLst>
              </p:cNvPr>
              <p:cNvGrpSpPr/>
              <p:nvPr/>
            </p:nvGrpSpPr>
            <p:grpSpPr>
              <a:xfrm rot="2779950">
                <a:off x="223122" y="1266693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D7577A1-BD7A-4D8B-A841-C02CB52D1D60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560F3FE-8DA2-45B9-BE46-661795F3BB96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2B85472-F17E-45CC-BE86-71FC3FAFD155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6D1A488-658F-4B7F-BBCC-406B85203CE2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58D198E1-BA5A-48E4-B9D1-9EC8CFBDDF54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FC7A4F5-4FE5-40F9-ADA2-AFB1F6414CAF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85593E9-10A9-4B4D-8BF1-059CA363B42F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6BD207E-F672-4FC8-BEF3-DBBB4CFA21C6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9C86616E-BC28-4D2C-9273-0F9D017062D9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8984A4E4-5E5E-411E-ADF3-5DA2CA321939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00AA4A1-F039-4E6A-A985-01380E215458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11EB9D2-C9D2-4DB8-83DE-80A9B1633549}"/>
                  </a:ext>
                </a:extLst>
              </p:cNvPr>
              <p:cNvSpPr/>
              <p:nvPr/>
            </p:nvSpPr>
            <p:spPr>
              <a:xfrm>
                <a:off x="589605" y="11442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EC25E26E-CCB4-4613-B7BC-0932BE244D9D}"/>
                </a:ext>
              </a:extLst>
            </p:cNvPr>
            <p:cNvSpPr/>
            <p:nvPr/>
          </p:nvSpPr>
          <p:spPr>
            <a:xfrm rot="18823844">
              <a:off x="509897" y="3526202"/>
              <a:ext cx="1097280" cy="992848"/>
            </a:xfrm>
            <a:prstGeom prst="flowChartProcess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340083-C3FD-45EE-B887-8CDB5174A689}"/>
              </a:ext>
            </a:extLst>
          </p:cNvPr>
          <p:cNvGrpSpPr/>
          <p:nvPr/>
        </p:nvGrpSpPr>
        <p:grpSpPr>
          <a:xfrm>
            <a:off x="630798" y="20713"/>
            <a:ext cx="1819420" cy="4604646"/>
            <a:chOff x="3746695" y="101990"/>
            <a:chExt cx="1819420" cy="460464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FAAC125-D669-4FF2-894C-ACE79F647E11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4834F41-95AD-422A-AFD2-0CA1B4C17802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C17013E-82C2-4F48-B58F-300D21631A37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A8AD0F6-A854-4854-B8D5-40360696C8ED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969A909-D540-4304-B0CA-F6B6B83E187F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20651EB8-916C-4F17-B8F1-8A3A400FF908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C351047-B2D5-4BEC-846E-212879D79DA6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A84C9B-D842-498E-BABA-CD49F5075EB4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5255568-F270-4C11-A129-55EC81761879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A7417E6-0D01-4E02-9EB7-C9F337314913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E529700F-9E33-4399-897B-E7E750381EF2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CBC5953-9052-4637-8CD9-29C89763025E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8E92E3F-9F12-4965-84E1-1EE46FEA3C10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F4E31B5-4082-4AD9-BB4C-CED95094998B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C05B8A31-6900-4237-B1E7-9F66F8CD397D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D416CDD-463E-4982-980B-05D0B9BBD8B6}"/>
              </a:ext>
            </a:extLst>
          </p:cNvPr>
          <p:cNvGrpSpPr/>
          <p:nvPr/>
        </p:nvGrpSpPr>
        <p:grpSpPr>
          <a:xfrm>
            <a:off x="494020" y="140774"/>
            <a:ext cx="1819420" cy="4604646"/>
            <a:chOff x="3746695" y="101990"/>
            <a:chExt cx="1819420" cy="4604646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A642CE5-DADB-4BAE-90D2-B53F711BFF10}"/>
                </a:ext>
              </a:extLst>
            </p:cNvPr>
            <p:cNvGrpSpPr/>
            <p:nvPr/>
          </p:nvGrpSpPr>
          <p:grpSpPr>
            <a:xfrm>
              <a:off x="3746695" y="101990"/>
              <a:ext cx="1819420" cy="3025435"/>
              <a:chOff x="4590766" y="83998"/>
              <a:chExt cx="1819420" cy="302543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24483BA-B103-4400-9DD8-7158A53C5ED4}"/>
                  </a:ext>
                </a:extLst>
              </p:cNvPr>
              <p:cNvGrpSpPr/>
              <p:nvPr/>
            </p:nvGrpSpPr>
            <p:grpSpPr>
              <a:xfrm rot="2779950">
                <a:off x="4640002" y="1339249"/>
                <a:ext cx="1720948" cy="1819420"/>
                <a:chOff x="5748997" y="1504073"/>
                <a:chExt cx="1720948" cy="181942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AF64B87-3CE7-4DE1-BF95-06999952E785}"/>
                    </a:ext>
                  </a:extLst>
                </p:cNvPr>
                <p:cNvSpPr/>
                <p:nvPr/>
              </p:nvSpPr>
              <p:spPr>
                <a:xfrm flipV="1">
                  <a:off x="5748997" y="1504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E8AC260-E32F-4A0B-B441-911DC4A9F377}"/>
                    </a:ext>
                  </a:extLst>
                </p:cNvPr>
                <p:cNvSpPr/>
                <p:nvPr/>
              </p:nvSpPr>
              <p:spPr>
                <a:xfrm flipV="1">
                  <a:off x="5901397" y="1656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DDA436F-FA3E-4401-88C9-36A5A6DA6BEA}"/>
                    </a:ext>
                  </a:extLst>
                </p:cNvPr>
                <p:cNvSpPr/>
                <p:nvPr/>
              </p:nvSpPr>
              <p:spPr>
                <a:xfrm flipV="1">
                  <a:off x="6053797" y="1808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DC94996-DD79-4697-B7DA-060F5A64EE56}"/>
                    </a:ext>
                  </a:extLst>
                </p:cNvPr>
                <p:cNvSpPr/>
                <p:nvPr/>
              </p:nvSpPr>
              <p:spPr>
                <a:xfrm flipV="1">
                  <a:off x="6206197" y="1961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227D25A-B2C7-452A-830B-F99B08DC7463}"/>
                    </a:ext>
                  </a:extLst>
                </p:cNvPr>
                <p:cNvSpPr/>
                <p:nvPr/>
              </p:nvSpPr>
              <p:spPr>
                <a:xfrm flipV="1">
                  <a:off x="6358597" y="2113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FA0E078-9124-4CE1-A52B-1AE28EA67CF0}"/>
                    </a:ext>
                  </a:extLst>
                </p:cNvPr>
                <p:cNvSpPr/>
                <p:nvPr/>
              </p:nvSpPr>
              <p:spPr>
                <a:xfrm flipV="1">
                  <a:off x="6510997" y="2266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15CB13CC-1B17-4D08-B1CD-EE0D419C872B}"/>
                    </a:ext>
                  </a:extLst>
                </p:cNvPr>
                <p:cNvSpPr/>
                <p:nvPr/>
              </p:nvSpPr>
              <p:spPr>
                <a:xfrm flipV="1">
                  <a:off x="6663397" y="24184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F0AE06D-F8D8-4C83-AAA4-D8B0F40FE09D}"/>
                    </a:ext>
                  </a:extLst>
                </p:cNvPr>
                <p:cNvSpPr/>
                <p:nvPr/>
              </p:nvSpPr>
              <p:spPr>
                <a:xfrm flipV="1">
                  <a:off x="6815797" y="25708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25D7963-1D1E-4FF3-9CF2-DB268F4D3A75}"/>
                    </a:ext>
                  </a:extLst>
                </p:cNvPr>
                <p:cNvSpPr/>
                <p:nvPr/>
              </p:nvSpPr>
              <p:spPr>
                <a:xfrm flipV="1">
                  <a:off x="6968197" y="27232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DA61C91-39D4-4A8F-B87C-801C750555F9}"/>
                    </a:ext>
                  </a:extLst>
                </p:cNvPr>
                <p:cNvSpPr/>
                <p:nvPr/>
              </p:nvSpPr>
              <p:spPr>
                <a:xfrm flipV="1">
                  <a:off x="7120597" y="28756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6894F9E-B75F-499E-B012-DC3D832E7296}"/>
                    </a:ext>
                  </a:extLst>
                </p:cNvPr>
                <p:cNvSpPr/>
                <p:nvPr/>
              </p:nvSpPr>
              <p:spPr>
                <a:xfrm flipV="1">
                  <a:off x="7272997" y="3028073"/>
                  <a:ext cx="196948" cy="29542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45F27E4-F71C-4B2C-977C-8DA323F5C3D2}"/>
                  </a:ext>
                </a:extLst>
              </p:cNvPr>
              <p:cNvSpPr/>
              <p:nvPr/>
            </p:nvSpPr>
            <p:spPr>
              <a:xfrm>
                <a:off x="5006485" y="83998"/>
                <a:ext cx="937864" cy="914400"/>
              </a:xfrm>
              <a:custGeom>
                <a:avLst/>
                <a:gdLst>
                  <a:gd name="connsiteX0" fmla="*/ 452528 w 937864"/>
                  <a:gd name="connsiteY0" fmla="*/ 0 h 914400"/>
                  <a:gd name="connsiteX1" fmla="*/ 937864 w 937864"/>
                  <a:gd name="connsiteY1" fmla="*/ 457200 h 914400"/>
                  <a:gd name="connsiteX2" fmla="*/ 452528 w 937864"/>
                  <a:gd name="connsiteY2" fmla="*/ 914400 h 914400"/>
                  <a:gd name="connsiteX3" fmla="*/ 5332 w 937864"/>
                  <a:gd name="connsiteY3" fmla="*/ 635163 h 914400"/>
                  <a:gd name="connsiteX4" fmla="*/ 0 w 937864"/>
                  <a:gd name="connsiteY4" fmla="*/ 618982 h 914400"/>
                  <a:gd name="connsiteX5" fmla="*/ 271175 w 937864"/>
                  <a:gd name="connsiteY5" fmla="*/ 618982 h 914400"/>
                  <a:gd name="connsiteX6" fmla="*/ 308985 w 937864"/>
                  <a:gd name="connsiteY6" fmla="*/ 646759 h 914400"/>
                  <a:gd name="connsiteX7" fmla="*/ 452528 w 937864"/>
                  <a:gd name="connsiteY7" fmla="*/ 685800 h 914400"/>
                  <a:gd name="connsiteX8" fmla="*/ 709264 w 937864"/>
                  <a:gd name="connsiteY8" fmla="*/ 457200 h 914400"/>
                  <a:gd name="connsiteX9" fmla="*/ 452528 w 937864"/>
                  <a:gd name="connsiteY9" fmla="*/ 228600 h 914400"/>
                  <a:gd name="connsiteX10" fmla="*/ 308985 w 937864"/>
                  <a:gd name="connsiteY10" fmla="*/ 267642 h 914400"/>
                  <a:gd name="connsiteX11" fmla="*/ 271174 w 937864"/>
                  <a:gd name="connsiteY11" fmla="*/ 295420 h 914400"/>
                  <a:gd name="connsiteX12" fmla="*/ 0 w 937864"/>
                  <a:gd name="connsiteY12" fmla="*/ 295420 h 914400"/>
                  <a:gd name="connsiteX13" fmla="*/ 5332 w 937864"/>
                  <a:gd name="connsiteY13" fmla="*/ 279237 h 914400"/>
                  <a:gd name="connsiteX14" fmla="*/ 452528 w 937864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7864" h="914400">
                    <a:moveTo>
                      <a:pt x="452528" y="0"/>
                    </a:moveTo>
                    <a:cubicBezTo>
                      <a:pt x="720572" y="0"/>
                      <a:pt x="937864" y="204695"/>
                      <a:pt x="937864" y="457200"/>
                    </a:cubicBezTo>
                    <a:cubicBezTo>
                      <a:pt x="937864" y="709705"/>
                      <a:pt x="720572" y="914400"/>
                      <a:pt x="452528" y="914400"/>
                    </a:cubicBezTo>
                    <a:cubicBezTo>
                      <a:pt x="251495" y="914400"/>
                      <a:pt x="79010" y="799259"/>
                      <a:pt x="5332" y="635163"/>
                    </a:cubicBezTo>
                    <a:lnTo>
                      <a:pt x="0" y="618982"/>
                    </a:lnTo>
                    <a:lnTo>
                      <a:pt x="271175" y="618982"/>
                    </a:lnTo>
                    <a:lnTo>
                      <a:pt x="308985" y="646759"/>
                    </a:lnTo>
                    <a:cubicBezTo>
                      <a:pt x="349960" y="671407"/>
                      <a:pt x="399357" y="685800"/>
                      <a:pt x="452528" y="685800"/>
                    </a:cubicBezTo>
                    <a:cubicBezTo>
                      <a:pt x="594319" y="685800"/>
                      <a:pt x="709264" y="583452"/>
                      <a:pt x="709264" y="457200"/>
                    </a:cubicBezTo>
                    <a:cubicBezTo>
                      <a:pt x="709264" y="330948"/>
                      <a:pt x="594319" y="228600"/>
                      <a:pt x="452528" y="228600"/>
                    </a:cubicBezTo>
                    <a:cubicBezTo>
                      <a:pt x="399357" y="228600"/>
                      <a:pt x="349960" y="242993"/>
                      <a:pt x="308985" y="267642"/>
                    </a:cubicBezTo>
                    <a:lnTo>
                      <a:pt x="271174" y="295420"/>
                    </a:lnTo>
                    <a:lnTo>
                      <a:pt x="0" y="295420"/>
                    </a:lnTo>
                    <a:lnTo>
                      <a:pt x="5332" y="279237"/>
                    </a:lnTo>
                    <a:cubicBezTo>
                      <a:pt x="79010" y="115141"/>
                      <a:pt x="251495" y="0"/>
                      <a:pt x="452528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lowchart: Process 81">
              <a:extLst>
                <a:ext uri="{FF2B5EF4-FFF2-40B4-BE49-F238E27FC236}">
                  <a16:creationId xmlns:a16="http://schemas.microsoft.com/office/drawing/2014/main" id="{B2532E30-EACA-4DB9-864D-5E86262280ED}"/>
                </a:ext>
              </a:extLst>
            </p:cNvPr>
            <p:cNvSpPr/>
            <p:nvPr/>
          </p:nvSpPr>
          <p:spPr>
            <a:xfrm rot="18137603">
              <a:off x="4112776" y="3661572"/>
              <a:ext cx="1097280" cy="992848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2" name="24 - Jagoroner Gaan - Ek Nodi Rokto Periye (music.com.bd)">
            <a:hlinkClick r:id="" action="ppaction://media"/>
            <a:extLst>
              <a:ext uri="{FF2B5EF4-FFF2-40B4-BE49-F238E27FC236}">
                <a16:creationId xmlns:a16="http://schemas.microsoft.com/office/drawing/2014/main" id="{22780C29-4C70-471F-AC66-7386AB047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612688">
            <a:off x="-9222656" y="1531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">
        <p15:prstTrans prst="pageCurlDouble"/>
        <p:sndAc>
          <p:stSnd>
            <p:snd r:embed="rId5" name="click.wav"/>
          </p:stSnd>
        </p:sndAc>
      </p:transition>
    </mc:Choice>
    <mc:Fallback xmlns="">
      <p:transition advClick="0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213 L 0.658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99 0 L 0.55873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2246 L 0.79857 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0.01481 L 0.44558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0.00579 L 0.29141 0.0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D5041D-2E2F-416D-8515-E6395F7E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7" y="651074"/>
            <a:ext cx="4886072" cy="3732667"/>
          </a:xfrm>
          <a:prstGeom prst="rect">
            <a:avLst/>
          </a:prstGeom>
          <a:solidFill>
            <a:srgbClr val="FF0066"/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11144-6E31-4D2C-9112-1485DBA15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51074"/>
            <a:ext cx="4715436" cy="384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53EEC-5312-46E9-B40B-3B16FD8F4B52}"/>
              </a:ext>
            </a:extLst>
          </p:cNvPr>
          <p:cNvSpPr txBox="1"/>
          <p:nvPr/>
        </p:nvSpPr>
        <p:spPr>
          <a:xfrm>
            <a:off x="6763871" y="4753197"/>
            <a:ext cx="4000502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ূভুমি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41F54-1090-43EB-8332-DEC7ED354094}"/>
              </a:ext>
            </a:extLst>
          </p:cNvPr>
          <p:cNvSpPr txBox="1"/>
          <p:nvPr/>
        </p:nvSpPr>
        <p:spPr>
          <a:xfrm>
            <a:off x="713517" y="4589662"/>
            <a:ext cx="4396365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346808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066481-E30B-433E-B61A-AD357075D234}"/>
              </a:ext>
            </a:extLst>
          </p:cNvPr>
          <p:cNvSpPr txBox="1"/>
          <p:nvPr/>
        </p:nvSpPr>
        <p:spPr>
          <a:xfrm>
            <a:off x="3267636" y="762281"/>
            <a:ext cx="4894729" cy="156966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ABE32-6B97-434C-9FE4-16069028B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112" y="3141697"/>
            <a:ext cx="2935805" cy="2972239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01575-8313-4214-A759-616F851CA9F0}"/>
              </a:ext>
            </a:extLst>
          </p:cNvPr>
          <p:cNvGrpSpPr/>
          <p:nvPr/>
        </p:nvGrpSpPr>
        <p:grpSpPr>
          <a:xfrm>
            <a:off x="6947946" y="3159914"/>
            <a:ext cx="4414598" cy="2581319"/>
            <a:chOff x="6947946" y="3159914"/>
            <a:chExt cx="4294677" cy="2581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402214-104E-4BE2-9AC9-37D84DC1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946" y="3159914"/>
              <a:ext cx="4294677" cy="2581319"/>
            </a:xfrm>
            <a:prstGeom prst="rect">
              <a:avLst/>
            </a:prstGeom>
            <a:ln w="190500" cap="sq">
              <a:solidFill>
                <a:srgbClr val="7030A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BC2F35-0A6C-44A5-8519-E9C2C7CDA3CB}"/>
                </a:ext>
              </a:extLst>
            </p:cNvPr>
            <p:cNvSpPr/>
            <p:nvPr/>
          </p:nvSpPr>
          <p:spPr>
            <a:xfrm>
              <a:off x="8162365" y="3266321"/>
              <a:ext cx="1094177" cy="237482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87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AAE41F-7667-4BFC-8555-6076AD75F5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141" y="1411941"/>
          <a:ext cx="10878671" cy="480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20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ক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103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0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006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8AECC3-D27A-4BCC-93C7-82A798E4A1AE}"/>
              </a:ext>
            </a:extLst>
          </p:cNvPr>
          <p:cNvSpPr txBox="1"/>
          <p:nvPr/>
        </p:nvSpPr>
        <p:spPr>
          <a:xfrm>
            <a:off x="4114800" y="658906"/>
            <a:ext cx="2151529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14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FDB622-7DC1-4038-9B6E-8F8A76DB97E6}"/>
              </a:ext>
            </a:extLst>
          </p:cNvPr>
          <p:cNvSpPr txBox="1"/>
          <p:nvPr/>
        </p:nvSpPr>
        <p:spPr>
          <a:xfrm>
            <a:off x="4908176" y="860613"/>
            <a:ext cx="2944906" cy="830997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F2EE9-B960-470A-B7D9-1BC2CC05C421}"/>
              </a:ext>
            </a:extLst>
          </p:cNvPr>
          <p:cNvSpPr txBox="1"/>
          <p:nvPr/>
        </p:nvSpPr>
        <p:spPr>
          <a:xfrm>
            <a:off x="1147776" y="3697793"/>
            <a:ext cx="100584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কারণে দক্ষিণ অঞ্চলে বন্যার প্রবণতা বেশি তা লিখ ?</a:t>
            </a:r>
          </a:p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পরিবেশের কার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অঞ্চলভেদে যে পার্থক্য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দেখা যায়          তার 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বৈশিষ্ট্য লেখ।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6CAD27C-6316-47F9-8D37-8A99177AD1B4}"/>
              </a:ext>
            </a:extLst>
          </p:cNvPr>
          <p:cNvSpPr/>
          <p:nvPr/>
        </p:nvSpPr>
        <p:spPr>
          <a:xfrm rot="16200000">
            <a:off x="5745727" y="1786009"/>
            <a:ext cx="1691960" cy="1984868"/>
          </a:xfrm>
          <a:prstGeom prst="leftArrow">
            <a:avLst>
              <a:gd name="adj1" fmla="val 50000"/>
              <a:gd name="adj2" fmla="val 59621"/>
            </a:avLst>
          </a:prstGeom>
          <a:solidFill>
            <a:srgbClr val="FF0066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ED70E5-7EE5-48D8-B6BF-86E61213BA06}"/>
              </a:ext>
            </a:extLst>
          </p:cNvPr>
          <p:cNvSpPr txBox="1"/>
          <p:nvPr/>
        </p:nvSpPr>
        <p:spPr>
          <a:xfrm>
            <a:off x="4079640" y="1300772"/>
            <a:ext cx="431650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ADB66-F18A-4768-9714-A9302E8A2D6E}"/>
              </a:ext>
            </a:extLst>
          </p:cNvPr>
          <p:cNvSpPr txBox="1"/>
          <p:nvPr/>
        </p:nvSpPr>
        <p:spPr>
          <a:xfrm flipH="1">
            <a:off x="2568388" y="3383281"/>
            <a:ext cx="8068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প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04CF3-D776-4923-BA10-484F971AC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2" y="5557228"/>
            <a:ext cx="11301693" cy="899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4C775-0D19-479A-BD18-68BDE4788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1" y="752361"/>
            <a:ext cx="2466975" cy="1847850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50C58B8-37D3-469B-AB7F-0979B62CC8F8}"/>
              </a:ext>
            </a:extLst>
          </p:cNvPr>
          <p:cNvSpPr/>
          <p:nvPr/>
        </p:nvSpPr>
        <p:spPr>
          <a:xfrm>
            <a:off x="1555376" y="3702570"/>
            <a:ext cx="1013012" cy="71952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240FF11E-09EA-47FC-8F23-D664A6C26C54}"/>
              </a:ext>
            </a:extLst>
          </p:cNvPr>
          <p:cNvSpPr/>
          <p:nvPr/>
        </p:nvSpPr>
        <p:spPr>
          <a:xfrm>
            <a:off x="145144" y="812802"/>
            <a:ext cx="11509829" cy="21771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993F87-4D5E-4BA7-A8FA-62B40FC66DC1}"/>
              </a:ext>
            </a:extLst>
          </p:cNvPr>
          <p:cNvGrpSpPr/>
          <p:nvPr/>
        </p:nvGrpSpPr>
        <p:grpSpPr>
          <a:xfrm>
            <a:off x="1705072" y="1011443"/>
            <a:ext cx="1289538" cy="4825218"/>
            <a:chOff x="5706381" y="522013"/>
            <a:chExt cx="1289538" cy="48252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85632B-11CF-4201-9790-B55499C58F65}"/>
                </a:ext>
              </a:extLst>
            </p:cNvPr>
            <p:cNvGrpSpPr/>
            <p:nvPr/>
          </p:nvGrpSpPr>
          <p:grpSpPr>
            <a:xfrm>
              <a:off x="5706381" y="522013"/>
              <a:ext cx="1289538" cy="3696006"/>
              <a:chOff x="6096000" y="524302"/>
              <a:chExt cx="1289538" cy="369600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F15D838-331A-49FD-9742-CBD397B0A456}"/>
                  </a:ext>
                </a:extLst>
              </p:cNvPr>
              <p:cNvGrpSpPr/>
              <p:nvPr/>
            </p:nvGrpSpPr>
            <p:grpSpPr>
              <a:xfrm>
                <a:off x="6291942" y="524302"/>
                <a:ext cx="888324" cy="2598057"/>
                <a:chOff x="6291942" y="580572"/>
                <a:chExt cx="888324" cy="259805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5A9BE96-AF94-412F-B971-8BB30D332557}"/>
                    </a:ext>
                  </a:extLst>
                </p:cNvPr>
                <p:cNvSpPr/>
                <p:nvPr/>
              </p:nvSpPr>
              <p:spPr>
                <a:xfrm>
                  <a:off x="6291942" y="580572"/>
                  <a:ext cx="888324" cy="798286"/>
                </a:xfrm>
                <a:custGeom>
                  <a:avLst/>
                  <a:gdLst>
                    <a:gd name="connsiteX0" fmla="*/ 438381 w 888324"/>
                    <a:gd name="connsiteY0" fmla="*/ 0 h 798286"/>
                    <a:gd name="connsiteX1" fmla="*/ 888324 w 888324"/>
                    <a:gd name="connsiteY1" fmla="*/ 399143 h 798286"/>
                    <a:gd name="connsiteX2" fmla="*/ 438381 w 888324"/>
                    <a:gd name="connsiteY2" fmla="*/ 798286 h 798286"/>
                    <a:gd name="connsiteX3" fmla="*/ 23797 w 888324"/>
                    <a:gd name="connsiteY3" fmla="*/ 554508 h 798286"/>
                    <a:gd name="connsiteX4" fmla="*/ 0 w 888324"/>
                    <a:gd name="connsiteY4" fmla="*/ 449943 h 798286"/>
                    <a:gd name="connsiteX5" fmla="*/ 200876 w 888324"/>
                    <a:gd name="connsiteY5" fmla="*/ 449943 h 798286"/>
                    <a:gd name="connsiteX6" fmla="*/ 207685 w 888324"/>
                    <a:gd name="connsiteY6" fmla="*/ 476825 h 798286"/>
                    <a:gd name="connsiteX7" fmla="*/ 438380 w 888324"/>
                    <a:gd name="connsiteY7" fmla="*/ 598714 h 798286"/>
                    <a:gd name="connsiteX8" fmla="*/ 688751 w 888324"/>
                    <a:gd name="connsiteY8" fmla="*/ 399143 h 798286"/>
                    <a:gd name="connsiteX9" fmla="*/ 438380 w 888324"/>
                    <a:gd name="connsiteY9" fmla="*/ 199572 h 798286"/>
                    <a:gd name="connsiteX10" fmla="*/ 340925 w 888324"/>
                    <a:gd name="connsiteY10" fmla="*/ 215255 h 798286"/>
                    <a:gd name="connsiteX11" fmla="*/ 309341 w 888324"/>
                    <a:gd name="connsiteY11" fmla="*/ 232229 h 798286"/>
                    <a:gd name="connsiteX12" fmla="*/ 30864 w 888324"/>
                    <a:gd name="connsiteY12" fmla="*/ 232229 h 798286"/>
                    <a:gd name="connsiteX13" fmla="*/ 65281 w 888324"/>
                    <a:gd name="connsiteY13" fmla="*/ 175978 h 798286"/>
                    <a:gd name="connsiteX14" fmla="*/ 438381 w 888324"/>
                    <a:gd name="connsiteY14" fmla="*/ 0 h 79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8324" h="798286">
                      <a:moveTo>
                        <a:pt x="438381" y="0"/>
                      </a:moveTo>
                      <a:cubicBezTo>
                        <a:pt x="686878" y="0"/>
                        <a:pt x="888324" y="178702"/>
                        <a:pt x="888324" y="399143"/>
                      </a:cubicBezTo>
                      <a:cubicBezTo>
                        <a:pt x="888324" y="619584"/>
                        <a:pt x="686878" y="798286"/>
                        <a:pt x="438381" y="798286"/>
                      </a:cubicBezTo>
                      <a:cubicBezTo>
                        <a:pt x="252008" y="798286"/>
                        <a:pt x="92102" y="697766"/>
                        <a:pt x="23797" y="554508"/>
                      </a:cubicBezTo>
                      <a:lnTo>
                        <a:pt x="0" y="449943"/>
                      </a:lnTo>
                      <a:lnTo>
                        <a:pt x="200876" y="449943"/>
                      </a:lnTo>
                      <a:lnTo>
                        <a:pt x="207685" y="476825"/>
                      </a:lnTo>
                      <a:cubicBezTo>
                        <a:pt x="245693" y="548454"/>
                        <a:pt x="334673" y="598714"/>
                        <a:pt x="438380" y="598714"/>
                      </a:cubicBezTo>
                      <a:cubicBezTo>
                        <a:pt x="576656" y="598714"/>
                        <a:pt x="688751" y="509363"/>
                        <a:pt x="688751" y="399143"/>
                      </a:cubicBezTo>
                      <a:cubicBezTo>
                        <a:pt x="688751" y="288923"/>
                        <a:pt x="576656" y="199572"/>
                        <a:pt x="438380" y="199572"/>
                      </a:cubicBezTo>
                      <a:cubicBezTo>
                        <a:pt x="403811" y="199572"/>
                        <a:pt x="370879" y="205157"/>
                        <a:pt x="340925" y="215255"/>
                      </a:cubicBezTo>
                      <a:lnTo>
                        <a:pt x="309341" y="232229"/>
                      </a:lnTo>
                      <a:lnTo>
                        <a:pt x="30864" y="232229"/>
                      </a:lnTo>
                      <a:lnTo>
                        <a:pt x="65281" y="175978"/>
                      </a:lnTo>
                      <a:cubicBezTo>
                        <a:pt x="146139" y="69806"/>
                        <a:pt x="283071" y="0"/>
                        <a:pt x="438381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E078647A-4259-4BC1-AFBD-EDD22AB3C7FC}"/>
                    </a:ext>
                  </a:extLst>
                </p:cNvPr>
                <p:cNvCxnSpPr>
                  <a:stCxn id="36" idx="2"/>
                </p:cNvCxnSpPr>
                <p:nvPr/>
              </p:nvCxnSpPr>
              <p:spPr>
                <a:xfrm flipH="1">
                  <a:off x="6705600" y="1378858"/>
                  <a:ext cx="24723" cy="1799771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Flowchart: Process 34">
                <a:extLst>
                  <a:ext uri="{FF2B5EF4-FFF2-40B4-BE49-F238E27FC236}">
                    <a16:creationId xmlns:a16="http://schemas.microsoft.com/office/drawing/2014/main" id="{6DBA43FF-FB08-4FE4-A0CC-639A3EB2A315}"/>
                  </a:ext>
                </a:extLst>
              </p:cNvPr>
              <p:cNvSpPr/>
              <p:nvPr/>
            </p:nvSpPr>
            <p:spPr>
              <a:xfrm>
                <a:off x="6096000" y="3178629"/>
                <a:ext cx="1289538" cy="1041679"/>
              </a:xfrm>
              <a:prstGeom prst="flowChartProcess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7B293E-C16C-4EF9-94CF-C9A34CA67896}"/>
                </a:ext>
              </a:extLst>
            </p:cNvPr>
            <p:cNvSpPr/>
            <p:nvPr/>
          </p:nvSpPr>
          <p:spPr>
            <a:xfrm>
              <a:off x="5706381" y="4217577"/>
              <a:ext cx="1289538" cy="1129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2C5034-EBCE-4BA2-817E-2A779907246E}"/>
              </a:ext>
            </a:extLst>
          </p:cNvPr>
          <p:cNvGrpSpPr/>
          <p:nvPr/>
        </p:nvGrpSpPr>
        <p:grpSpPr>
          <a:xfrm>
            <a:off x="-52117" y="612300"/>
            <a:ext cx="1449525" cy="4965312"/>
            <a:chOff x="4213167" y="591961"/>
            <a:chExt cx="1449525" cy="496531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524EDB-2F21-4C9B-B365-1DFA40481D0A}"/>
                </a:ext>
              </a:extLst>
            </p:cNvPr>
            <p:cNvGrpSpPr/>
            <p:nvPr/>
          </p:nvGrpSpPr>
          <p:grpSpPr>
            <a:xfrm>
              <a:off x="4213167" y="591961"/>
              <a:ext cx="1289538" cy="3696006"/>
              <a:chOff x="6096000" y="524302"/>
              <a:chExt cx="1289538" cy="36960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DBA32B7-577B-464F-A0A5-4994AA415B13}"/>
                  </a:ext>
                </a:extLst>
              </p:cNvPr>
              <p:cNvGrpSpPr/>
              <p:nvPr/>
            </p:nvGrpSpPr>
            <p:grpSpPr>
              <a:xfrm>
                <a:off x="6291942" y="524302"/>
                <a:ext cx="888324" cy="2598057"/>
                <a:chOff x="6291942" y="580572"/>
                <a:chExt cx="888324" cy="2598057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CE0C9D1-E7F5-4031-8871-BAA70A21467C}"/>
                    </a:ext>
                  </a:extLst>
                </p:cNvPr>
                <p:cNvSpPr/>
                <p:nvPr/>
              </p:nvSpPr>
              <p:spPr>
                <a:xfrm>
                  <a:off x="6291942" y="580572"/>
                  <a:ext cx="888324" cy="798286"/>
                </a:xfrm>
                <a:custGeom>
                  <a:avLst/>
                  <a:gdLst>
                    <a:gd name="connsiteX0" fmla="*/ 438381 w 888324"/>
                    <a:gd name="connsiteY0" fmla="*/ 0 h 798286"/>
                    <a:gd name="connsiteX1" fmla="*/ 888324 w 888324"/>
                    <a:gd name="connsiteY1" fmla="*/ 399143 h 798286"/>
                    <a:gd name="connsiteX2" fmla="*/ 438381 w 888324"/>
                    <a:gd name="connsiteY2" fmla="*/ 798286 h 798286"/>
                    <a:gd name="connsiteX3" fmla="*/ 23797 w 888324"/>
                    <a:gd name="connsiteY3" fmla="*/ 554508 h 798286"/>
                    <a:gd name="connsiteX4" fmla="*/ 0 w 888324"/>
                    <a:gd name="connsiteY4" fmla="*/ 449943 h 798286"/>
                    <a:gd name="connsiteX5" fmla="*/ 200876 w 888324"/>
                    <a:gd name="connsiteY5" fmla="*/ 449943 h 798286"/>
                    <a:gd name="connsiteX6" fmla="*/ 207685 w 888324"/>
                    <a:gd name="connsiteY6" fmla="*/ 476825 h 798286"/>
                    <a:gd name="connsiteX7" fmla="*/ 438380 w 888324"/>
                    <a:gd name="connsiteY7" fmla="*/ 598714 h 798286"/>
                    <a:gd name="connsiteX8" fmla="*/ 688751 w 888324"/>
                    <a:gd name="connsiteY8" fmla="*/ 399143 h 798286"/>
                    <a:gd name="connsiteX9" fmla="*/ 438380 w 888324"/>
                    <a:gd name="connsiteY9" fmla="*/ 199572 h 798286"/>
                    <a:gd name="connsiteX10" fmla="*/ 340925 w 888324"/>
                    <a:gd name="connsiteY10" fmla="*/ 215255 h 798286"/>
                    <a:gd name="connsiteX11" fmla="*/ 309341 w 888324"/>
                    <a:gd name="connsiteY11" fmla="*/ 232229 h 798286"/>
                    <a:gd name="connsiteX12" fmla="*/ 30864 w 888324"/>
                    <a:gd name="connsiteY12" fmla="*/ 232229 h 798286"/>
                    <a:gd name="connsiteX13" fmla="*/ 65281 w 888324"/>
                    <a:gd name="connsiteY13" fmla="*/ 175978 h 798286"/>
                    <a:gd name="connsiteX14" fmla="*/ 438381 w 888324"/>
                    <a:gd name="connsiteY14" fmla="*/ 0 h 79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8324" h="798286">
                      <a:moveTo>
                        <a:pt x="438381" y="0"/>
                      </a:moveTo>
                      <a:cubicBezTo>
                        <a:pt x="686878" y="0"/>
                        <a:pt x="888324" y="178702"/>
                        <a:pt x="888324" y="399143"/>
                      </a:cubicBezTo>
                      <a:cubicBezTo>
                        <a:pt x="888324" y="619584"/>
                        <a:pt x="686878" y="798286"/>
                        <a:pt x="438381" y="798286"/>
                      </a:cubicBezTo>
                      <a:cubicBezTo>
                        <a:pt x="252008" y="798286"/>
                        <a:pt x="92102" y="697766"/>
                        <a:pt x="23797" y="554508"/>
                      </a:cubicBezTo>
                      <a:lnTo>
                        <a:pt x="0" y="449943"/>
                      </a:lnTo>
                      <a:lnTo>
                        <a:pt x="200876" y="449943"/>
                      </a:lnTo>
                      <a:lnTo>
                        <a:pt x="207685" y="476825"/>
                      </a:lnTo>
                      <a:cubicBezTo>
                        <a:pt x="245693" y="548454"/>
                        <a:pt x="334673" y="598714"/>
                        <a:pt x="438380" y="598714"/>
                      </a:cubicBezTo>
                      <a:cubicBezTo>
                        <a:pt x="576656" y="598714"/>
                        <a:pt x="688751" y="509363"/>
                        <a:pt x="688751" y="399143"/>
                      </a:cubicBezTo>
                      <a:cubicBezTo>
                        <a:pt x="688751" y="288923"/>
                        <a:pt x="576656" y="199572"/>
                        <a:pt x="438380" y="199572"/>
                      </a:cubicBezTo>
                      <a:cubicBezTo>
                        <a:pt x="403811" y="199572"/>
                        <a:pt x="370879" y="205157"/>
                        <a:pt x="340925" y="215255"/>
                      </a:cubicBezTo>
                      <a:lnTo>
                        <a:pt x="309341" y="232229"/>
                      </a:lnTo>
                      <a:lnTo>
                        <a:pt x="30864" y="232229"/>
                      </a:lnTo>
                      <a:lnTo>
                        <a:pt x="65281" y="175978"/>
                      </a:lnTo>
                      <a:cubicBezTo>
                        <a:pt x="146139" y="69806"/>
                        <a:pt x="283071" y="0"/>
                        <a:pt x="438381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6425A415-9DEA-4158-AF4B-BA64A9C8D7EB}"/>
                    </a:ext>
                  </a:extLst>
                </p:cNvPr>
                <p:cNvCxnSpPr>
                  <a:stCxn id="31" idx="2"/>
                </p:cNvCxnSpPr>
                <p:nvPr/>
              </p:nvCxnSpPr>
              <p:spPr>
                <a:xfrm flipH="1">
                  <a:off x="6705600" y="1378858"/>
                  <a:ext cx="24723" cy="1799771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C3AB4132-D189-4078-A6F0-ED659AF8D278}"/>
                  </a:ext>
                </a:extLst>
              </p:cNvPr>
              <p:cNvSpPr/>
              <p:nvPr/>
            </p:nvSpPr>
            <p:spPr>
              <a:xfrm>
                <a:off x="6096000" y="3178629"/>
                <a:ext cx="1289538" cy="1041679"/>
              </a:xfrm>
              <a:prstGeom prst="flowChartProcess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9C5CE-197E-4B8D-B65D-A3EEEF699039}"/>
                </a:ext>
              </a:extLst>
            </p:cNvPr>
            <p:cNvSpPr/>
            <p:nvPr/>
          </p:nvSpPr>
          <p:spPr>
            <a:xfrm>
              <a:off x="4213167" y="4143698"/>
              <a:ext cx="1449525" cy="14135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96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</a:t>
              </a:r>
              <a:endPara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F2FA7A-48F0-4BC9-A940-154FA5870E4A}"/>
              </a:ext>
            </a:extLst>
          </p:cNvPr>
          <p:cNvGrpSpPr/>
          <p:nvPr/>
        </p:nvGrpSpPr>
        <p:grpSpPr>
          <a:xfrm>
            <a:off x="356423" y="655393"/>
            <a:ext cx="1289538" cy="4825660"/>
            <a:chOff x="724720" y="547973"/>
            <a:chExt cx="1289538" cy="48256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CC3A9B-3C19-4AAB-9AD5-E18F1205780E}"/>
                </a:ext>
              </a:extLst>
            </p:cNvPr>
            <p:cNvGrpSpPr/>
            <p:nvPr/>
          </p:nvGrpSpPr>
          <p:grpSpPr>
            <a:xfrm>
              <a:off x="724720" y="547973"/>
              <a:ext cx="1289538" cy="3696006"/>
              <a:chOff x="6096000" y="524302"/>
              <a:chExt cx="1289538" cy="369600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06DD7DA-0DC5-4AFA-A9A1-9EBC1224D385}"/>
                  </a:ext>
                </a:extLst>
              </p:cNvPr>
              <p:cNvGrpSpPr/>
              <p:nvPr/>
            </p:nvGrpSpPr>
            <p:grpSpPr>
              <a:xfrm>
                <a:off x="6291942" y="524302"/>
                <a:ext cx="888324" cy="2598057"/>
                <a:chOff x="6291942" y="580572"/>
                <a:chExt cx="888324" cy="2598057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D15212D1-191B-4D06-B288-D07F8C6C873F}"/>
                    </a:ext>
                  </a:extLst>
                </p:cNvPr>
                <p:cNvSpPr/>
                <p:nvPr/>
              </p:nvSpPr>
              <p:spPr>
                <a:xfrm>
                  <a:off x="6291942" y="580572"/>
                  <a:ext cx="888324" cy="798286"/>
                </a:xfrm>
                <a:custGeom>
                  <a:avLst/>
                  <a:gdLst>
                    <a:gd name="connsiteX0" fmla="*/ 438381 w 888324"/>
                    <a:gd name="connsiteY0" fmla="*/ 0 h 798286"/>
                    <a:gd name="connsiteX1" fmla="*/ 888324 w 888324"/>
                    <a:gd name="connsiteY1" fmla="*/ 399143 h 798286"/>
                    <a:gd name="connsiteX2" fmla="*/ 438381 w 888324"/>
                    <a:gd name="connsiteY2" fmla="*/ 798286 h 798286"/>
                    <a:gd name="connsiteX3" fmla="*/ 23797 w 888324"/>
                    <a:gd name="connsiteY3" fmla="*/ 554508 h 798286"/>
                    <a:gd name="connsiteX4" fmla="*/ 0 w 888324"/>
                    <a:gd name="connsiteY4" fmla="*/ 449943 h 798286"/>
                    <a:gd name="connsiteX5" fmla="*/ 200876 w 888324"/>
                    <a:gd name="connsiteY5" fmla="*/ 449943 h 798286"/>
                    <a:gd name="connsiteX6" fmla="*/ 207685 w 888324"/>
                    <a:gd name="connsiteY6" fmla="*/ 476825 h 798286"/>
                    <a:gd name="connsiteX7" fmla="*/ 438380 w 888324"/>
                    <a:gd name="connsiteY7" fmla="*/ 598714 h 798286"/>
                    <a:gd name="connsiteX8" fmla="*/ 688751 w 888324"/>
                    <a:gd name="connsiteY8" fmla="*/ 399143 h 798286"/>
                    <a:gd name="connsiteX9" fmla="*/ 438380 w 888324"/>
                    <a:gd name="connsiteY9" fmla="*/ 199572 h 798286"/>
                    <a:gd name="connsiteX10" fmla="*/ 340925 w 888324"/>
                    <a:gd name="connsiteY10" fmla="*/ 215255 h 798286"/>
                    <a:gd name="connsiteX11" fmla="*/ 309341 w 888324"/>
                    <a:gd name="connsiteY11" fmla="*/ 232229 h 798286"/>
                    <a:gd name="connsiteX12" fmla="*/ 30864 w 888324"/>
                    <a:gd name="connsiteY12" fmla="*/ 232229 h 798286"/>
                    <a:gd name="connsiteX13" fmla="*/ 65281 w 888324"/>
                    <a:gd name="connsiteY13" fmla="*/ 175978 h 798286"/>
                    <a:gd name="connsiteX14" fmla="*/ 438381 w 888324"/>
                    <a:gd name="connsiteY14" fmla="*/ 0 h 79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8324" h="798286">
                      <a:moveTo>
                        <a:pt x="438381" y="0"/>
                      </a:moveTo>
                      <a:cubicBezTo>
                        <a:pt x="686878" y="0"/>
                        <a:pt x="888324" y="178702"/>
                        <a:pt x="888324" y="399143"/>
                      </a:cubicBezTo>
                      <a:cubicBezTo>
                        <a:pt x="888324" y="619584"/>
                        <a:pt x="686878" y="798286"/>
                        <a:pt x="438381" y="798286"/>
                      </a:cubicBezTo>
                      <a:cubicBezTo>
                        <a:pt x="252008" y="798286"/>
                        <a:pt x="92102" y="697766"/>
                        <a:pt x="23797" y="554508"/>
                      </a:cubicBezTo>
                      <a:lnTo>
                        <a:pt x="0" y="449943"/>
                      </a:lnTo>
                      <a:lnTo>
                        <a:pt x="200876" y="449943"/>
                      </a:lnTo>
                      <a:lnTo>
                        <a:pt x="207685" y="476825"/>
                      </a:lnTo>
                      <a:cubicBezTo>
                        <a:pt x="245693" y="548454"/>
                        <a:pt x="334673" y="598714"/>
                        <a:pt x="438380" y="598714"/>
                      </a:cubicBezTo>
                      <a:cubicBezTo>
                        <a:pt x="576656" y="598714"/>
                        <a:pt x="688751" y="509363"/>
                        <a:pt x="688751" y="399143"/>
                      </a:cubicBezTo>
                      <a:cubicBezTo>
                        <a:pt x="688751" y="288923"/>
                        <a:pt x="576656" y="199572"/>
                        <a:pt x="438380" y="199572"/>
                      </a:cubicBezTo>
                      <a:cubicBezTo>
                        <a:pt x="403811" y="199572"/>
                        <a:pt x="370879" y="205157"/>
                        <a:pt x="340925" y="215255"/>
                      </a:cubicBezTo>
                      <a:lnTo>
                        <a:pt x="309341" y="232229"/>
                      </a:lnTo>
                      <a:lnTo>
                        <a:pt x="30864" y="232229"/>
                      </a:lnTo>
                      <a:lnTo>
                        <a:pt x="65281" y="175978"/>
                      </a:lnTo>
                      <a:cubicBezTo>
                        <a:pt x="146139" y="69806"/>
                        <a:pt x="283071" y="0"/>
                        <a:pt x="438381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041F1D94-C015-4D25-A572-43078FF49CC8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H="1">
                  <a:off x="6705600" y="1378858"/>
                  <a:ext cx="24723" cy="1799771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61639627-4796-4C61-A888-3F6851EEB1CD}"/>
                  </a:ext>
                </a:extLst>
              </p:cNvPr>
              <p:cNvSpPr/>
              <p:nvPr/>
            </p:nvSpPr>
            <p:spPr>
              <a:xfrm>
                <a:off x="6096000" y="3178629"/>
                <a:ext cx="1289538" cy="1041679"/>
              </a:xfrm>
              <a:prstGeom prst="flowChartProcess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EB4C41-F495-4789-901F-DBB71BAC04BA}"/>
                </a:ext>
              </a:extLst>
            </p:cNvPr>
            <p:cNvSpPr/>
            <p:nvPr/>
          </p:nvSpPr>
          <p:spPr>
            <a:xfrm>
              <a:off x="789391" y="4243979"/>
              <a:ext cx="1200363" cy="112965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890B7F9-3A40-4EAA-97CF-D07DEEBD11EC}"/>
              </a:ext>
            </a:extLst>
          </p:cNvPr>
          <p:cNvGrpSpPr/>
          <p:nvPr/>
        </p:nvGrpSpPr>
        <p:grpSpPr>
          <a:xfrm>
            <a:off x="780630" y="594818"/>
            <a:ext cx="1355484" cy="4780688"/>
            <a:chOff x="6996756" y="628139"/>
            <a:chExt cx="1355484" cy="478068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D2C783-92A5-4A02-BC4C-B957DB286DB7}"/>
                </a:ext>
              </a:extLst>
            </p:cNvPr>
            <p:cNvGrpSpPr/>
            <p:nvPr/>
          </p:nvGrpSpPr>
          <p:grpSpPr>
            <a:xfrm>
              <a:off x="6998814" y="628139"/>
              <a:ext cx="888324" cy="2598057"/>
              <a:chOff x="6291942" y="580572"/>
              <a:chExt cx="888324" cy="259805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6D10B68-0587-416A-87CE-155928B6EA11}"/>
                  </a:ext>
                </a:extLst>
              </p:cNvPr>
              <p:cNvSpPr/>
              <p:nvPr/>
            </p:nvSpPr>
            <p:spPr>
              <a:xfrm>
                <a:off x="6291942" y="580572"/>
                <a:ext cx="888324" cy="798286"/>
              </a:xfrm>
              <a:custGeom>
                <a:avLst/>
                <a:gdLst>
                  <a:gd name="connsiteX0" fmla="*/ 438381 w 888324"/>
                  <a:gd name="connsiteY0" fmla="*/ 0 h 798286"/>
                  <a:gd name="connsiteX1" fmla="*/ 888324 w 888324"/>
                  <a:gd name="connsiteY1" fmla="*/ 399143 h 798286"/>
                  <a:gd name="connsiteX2" fmla="*/ 438381 w 888324"/>
                  <a:gd name="connsiteY2" fmla="*/ 798286 h 798286"/>
                  <a:gd name="connsiteX3" fmla="*/ 23797 w 888324"/>
                  <a:gd name="connsiteY3" fmla="*/ 554508 h 798286"/>
                  <a:gd name="connsiteX4" fmla="*/ 0 w 888324"/>
                  <a:gd name="connsiteY4" fmla="*/ 449943 h 798286"/>
                  <a:gd name="connsiteX5" fmla="*/ 200876 w 888324"/>
                  <a:gd name="connsiteY5" fmla="*/ 449943 h 798286"/>
                  <a:gd name="connsiteX6" fmla="*/ 207685 w 888324"/>
                  <a:gd name="connsiteY6" fmla="*/ 476825 h 798286"/>
                  <a:gd name="connsiteX7" fmla="*/ 438380 w 888324"/>
                  <a:gd name="connsiteY7" fmla="*/ 598714 h 798286"/>
                  <a:gd name="connsiteX8" fmla="*/ 688751 w 888324"/>
                  <a:gd name="connsiteY8" fmla="*/ 399143 h 798286"/>
                  <a:gd name="connsiteX9" fmla="*/ 438380 w 888324"/>
                  <a:gd name="connsiteY9" fmla="*/ 199572 h 798286"/>
                  <a:gd name="connsiteX10" fmla="*/ 340925 w 888324"/>
                  <a:gd name="connsiteY10" fmla="*/ 215255 h 798286"/>
                  <a:gd name="connsiteX11" fmla="*/ 309341 w 888324"/>
                  <a:gd name="connsiteY11" fmla="*/ 232229 h 798286"/>
                  <a:gd name="connsiteX12" fmla="*/ 30864 w 888324"/>
                  <a:gd name="connsiteY12" fmla="*/ 232229 h 798286"/>
                  <a:gd name="connsiteX13" fmla="*/ 65281 w 888324"/>
                  <a:gd name="connsiteY13" fmla="*/ 175978 h 798286"/>
                  <a:gd name="connsiteX14" fmla="*/ 438381 w 888324"/>
                  <a:gd name="connsiteY14" fmla="*/ 0 h 79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8324" h="798286">
                    <a:moveTo>
                      <a:pt x="438381" y="0"/>
                    </a:moveTo>
                    <a:cubicBezTo>
                      <a:pt x="686878" y="0"/>
                      <a:pt x="888324" y="178702"/>
                      <a:pt x="888324" y="399143"/>
                    </a:cubicBezTo>
                    <a:cubicBezTo>
                      <a:pt x="888324" y="619584"/>
                      <a:pt x="686878" y="798286"/>
                      <a:pt x="438381" y="798286"/>
                    </a:cubicBezTo>
                    <a:cubicBezTo>
                      <a:pt x="252008" y="798286"/>
                      <a:pt x="92102" y="697766"/>
                      <a:pt x="23797" y="554508"/>
                    </a:cubicBezTo>
                    <a:lnTo>
                      <a:pt x="0" y="449943"/>
                    </a:lnTo>
                    <a:lnTo>
                      <a:pt x="200876" y="449943"/>
                    </a:lnTo>
                    <a:lnTo>
                      <a:pt x="207685" y="476825"/>
                    </a:lnTo>
                    <a:cubicBezTo>
                      <a:pt x="245693" y="548454"/>
                      <a:pt x="334673" y="598714"/>
                      <a:pt x="438380" y="598714"/>
                    </a:cubicBezTo>
                    <a:cubicBezTo>
                      <a:pt x="576656" y="598714"/>
                      <a:pt x="688751" y="509363"/>
                      <a:pt x="688751" y="399143"/>
                    </a:cubicBezTo>
                    <a:cubicBezTo>
                      <a:pt x="688751" y="288923"/>
                      <a:pt x="576656" y="199572"/>
                      <a:pt x="438380" y="199572"/>
                    </a:cubicBezTo>
                    <a:cubicBezTo>
                      <a:pt x="403811" y="199572"/>
                      <a:pt x="370879" y="205157"/>
                      <a:pt x="340925" y="215255"/>
                    </a:cubicBezTo>
                    <a:lnTo>
                      <a:pt x="309341" y="232229"/>
                    </a:lnTo>
                    <a:lnTo>
                      <a:pt x="30864" y="232229"/>
                    </a:lnTo>
                    <a:lnTo>
                      <a:pt x="65281" y="175978"/>
                    </a:lnTo>
                    <a:cubicBezTo>
                      <a:pt x="146139" y="69806"/>
                      <a:pt x="283071" y="0"/>
                      <a:pt x="438381" y="0"/>
                    </a:cubicBez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82D4BA3-F273-4697-9323-89990A39BCDB}"/>
                  </a:ext>
                </a:extLst>
              </p:cNvPr>
              <p:cNvCxnSpPr>
                <a:stCxn id="41" idx="2"/>
              </p:cNvCxnSpPr>
              <p:nvPr/>
            </p:nvCxnSpPr>
            <p:spPr>
              <a:xfrm flipH="1">
                <a:off x="6705600" y="1378858"/>
                <a:ext cx="24723" cy="179977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AED3D42C-4BF6-48FB-A5C4-30188C998C66}"/>
                </a:ext>
              </a:extLst>
            </p:cNvPr>
            <p:cNvSpPr/>
            <p:nvPr/>
          </p:nvSpPr>
          <p:spPr>
            <a:xfrm>
              <a:off x="7062702" y="3246288"/>
              <a:ext cx="1289538" cy="1041679"/>
            </a:xfrm>
            <a:prstGeom prst="flowChartProcess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92AE67-F896-4ED2-A8CA-2BA8C46BB810}"/>
                </a:ext>
              </a:extLst>
            </p:cNvPr>
            <p:cNvSpPr/>
            <p:nvPr/>
          </p:nvSpPr>
          <p:spPr>
            <a:xfrm>
              <a:off x="6996756" y="4296758"/>
              <a:ext cx="1291238" cy="1112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1A555B-1BF5-4A65-99C8-F9D6563E0A12}"/>
              </a:ext>
            </a:extLst>
          </p:cNvPr>
          <p:cNvGrpSpPr/>
          <p:nvPr/>
        </p:nvGrpSpPr>
        <p:grpSpPr>
          <a:xfrm>
            <a:off x="1980993" y="797527"/>
            <a:ext cx="1289538" cy="4825660"/>
            <a:chOff x="2615011" y="547973"/>
            <a:chExt cx="1289538" cy="48256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7868A5-BCBC-462C-89C0-25953C9EAB4F}"/>
                </a:ext>
              </a:extLst>
            </p:cNvPr>
            <p:cNvGrpSpPr/>
            <p:nvPr/>
          </p:nvGrpSpPr>
          <p:grpSpPr>
            <a:xfrm>
              <a:off x="2615011" y="547973"/>
              <a:ext cx="1289538" cy="3696006"/>
              <a:chOff x="6096000" y="524302"/>
              <a:chExt cx="1289538" cy="36960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7A0E573-1251-415F-8EAF-C313CF72D3B9}"/>
                  </a:ext>
                </a:extLst>
              </p:cNvPr>
              <p:cNvGrpSpPr/>
              <p:nvPr/>
            </p:nvGrpSpPr>
            <p:grpSpPr>
              <a:xfrm>
                <a:off x="6291942" y="524302"/>
                <a:ext cx="888324" cy="2598057"/>
                <a:chOff x="6291942" y="580572"/>
                <a:chExt cx="888324" cy="2598057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4B85919-1A42-4C6F-8C1A-57E0B38E5F6E}"/>
                    </a:ext>
                  </a:extLst>
                </p:cNvPr>
                <p:cNvSpPr/>
                <p:nvPr/>
              </p:nvSpPr>
              <p:spPr>
                <a:xfrm>
                  <a:off x="6291942" y="580572"/>
                  <a:ext cx="888324" cy="798286"/>
                </a:xfrm>
                <a:custGeom>
                  <a:avLst/>
                  <a:gdLst>
                    <a:gd name="connsiteX0" fmla="*/ 438381 w 888324"/>
                    <a:gd name="connsiteY0" fmla="*/ 0 h 798286"/>
                    <a:gd name="connsiteX1" fmla="*/ 888324 w 888324"/>
                    <a:gd name="connsiteY1" fmla="*/ 399143 h 798286"/>
                    <a:gd name="connsiteX2" fmla="*/ 438381 w 888324"/>
                    <a:gd name="connsiteY2" fmla="*/ 798286 h 798286"/>
                    <a:gd name="connsiteX3" fmla="*/ 23797 w 888324"/>
                    <a:gd name="connsiteY3" fmla="*/ 554508 h 798286"/>
                    <a:gd name="connsiteX4" fmla="*/ 0 w 888324"/>
                    <a:gd name="connsiteY4" fmla="*/ 449943 h 798286"/>
                    <a:gd name="connsiteX5" fmla="*/ 200876 w 888324"/>
                    <a:gd name="connsiteY5" fmla="*/ 449943 h 798286"/>
                    <a:gd name="connsiteX6" fmla="*/ 207685 w 888324"/>
                    <a:gd name="connsiteY6" fmla="*/ 476825 h 798286"/>
                    <a:gd name="connsiteX7" fmla="*/ 438380 w 888324"/>
                    <a:gd name="connsiteY7" fmla="*/ 598714 h 798286"/>
                    <a:gd name="connsiteX8" fmla="*/ 688751 w 888324"/>
                    <a:gd name="connsiteY8" fmla="*/ 399143 h 798286"/>
                    <a:gd name="connsiteX9" fmla="*/ 438380 w 888324"/>
                    <a:gd name="connsiteY9" fmla="*/ 199572 h 798286"/>
                    <a:gd name="connsiteX10" fmla="*/ 340925 w 888324"/>
                    <a:gd name="connsiteY10" fmla="*/ 215255 h 798286"/>
                    <a:gd name="connsiteX11" fmla="*/ 309341 w 888324"/>
                    <a:gd name="connsiteY11" fmla="*/ 232229 h 798286"/>
                    <a:gd name="connsiteX12" fmla="*/ 30864 w 888324"/>
                    <a:gd name="connsiteY12" fmla="*/ 232229 h 798286"/>
                    <a:gd name="connsiteX13" fmla="*/ 65281 w 888324"/>
                    <a:gd name="connsiteY13" fmla="*/ 175978 h 798286"/>
                    <a:gd name="connsiteX14" fmla="*/ 438381 w 888324"/>
                    <a:gd name="connsiteY14" fmla="*/ 0 h 79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8324" h="798286">
                      <a:moveTo>
                        <a:pt x="438381" y="0"/>
                      </a:moveTo>
                      <a:cubicBezTo>
                        <a:pt x="686878" y="0"/>
                        <a:pt x="888324" y="178702"/>
                        <a:pt x="888324" y="399143"/>
                      </a:cubicBezTo>
                      <a:cubicBezTo>
                        <a:pt x="888324" y="619584"/>
                        <a:pt x="686878" y="798286"/>
                        <a:pt x="438381" y="798286"/>
                      </a:cubicBezTo>
                      <a:cubicBezTo>
                        <a:pt x="252008" y="798286"/>
                        <a:pt x="92102" y="697766"/>
                        <a:pt x="23797" y="554508"/>
                      </a:cubicBezTo>
                      <a:lnTo>
                        <a:pt x="0" y="449943"/>
                      </a:lnTo>
                      <a:lnTo>
                        <a:pt x="200876" y="449943"/>
                      </a:lnTo>
                      <a:lnTo>
                        <a:pt x="207685" y="476825"/>
                      </a:lnTo>
                      <a:cubicBezTo>
                        <a:pt x="245693" y="548454"/>
                        <a:pt x="334673" y="598714"/>
                        <a:pt x="438380" y="598714"/>
                      </a:cubicBezTo>
                      <a:cubicBezTo>
                        <a:pt x="576656" y="598714"/>
                        <a:pt x="688751" y="509363"/>
                        <a:pt x="688751" y="399143"/>
                      </a:cubicBezTo>
                      <a:cubicBezTo>
                        <a:pt x="688751" y="288923"/>
                        <a:pt x="576656" y="199572"/>
                        <a:pt x="438380" y="199572"/>
                      </a:cubicBezTo>
                      <a:cubicBezTo>
                        <a:pt x="403811" y="199572"/>
                        <a:pt x="370879" y="205157"/>
                        <a:pt x="340925" y="215255"/>
                      </a:cubicBezTo>
                      <a:lnTo>
                        <a:pt x="309341" y="232229"/>
                      </a:lnTo>
                      <a:lnTo>
                        <a:pt x="30864" y="232229"/>
                      </a:lnTo>
                      <a:lnTo>
                        <a:pt x="65281" y="175978"/>
                      </a:lnTo>
                      <a:cubicBezTo>
                        <a:pt x="146139" y="69806"/>
                        <a:pt x="283071" y="0"/>
                        <a:pt x="438381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6DA63B7B-B995-43C9-A93C-1443801338D4}"/>
                    </a:ext>
                  </a:extLst>
                </p:cNvPr>
                <p:cNvCxnSpPr>
                  <a:stCxn id="26" idx="2"/>
                </p:cNvCxnSpPr>
                <p:nvPr/>
              </p:nvCxnSpPr>
              <p:spPr>
                <a:xfrm flipH="1">
                  <a:off x="6705600" y="1378858"/>
                  <a:ext cx="24723" cy="1799771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B35D03EB-D39F-4AF7-8270-3782B992C856}"/>
                  </a:ext>
                </a:extLst>
              </p:cNvPr>
              <p:cNvSpPr/>
              <p:nvPr/>
            </p:nvSpPr>
            <p:spPr>
              <a:xfrm>
                <a:off x="6096000" y="3178629"/>
                <a:ext cx="1289538" cy="1041679"/>
              </a:xfrm>
              <a:prstGeom prst="flowChartProcess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217C7F-344F-467C-9B98-4B8DDF81EDFC}"/>
                </a:ext>
              </a:extLst>
            </p:cNvPr>
            <p:cNvSpPr/>
            <p:nvPr/>
          </p:nvSpPr>
          <p:spPr>
            <a:xfrm>
              <a:off x="2660064" y="4243979"/>
              <a:ext cx="1178539" cy="1129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74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54 0.03032 L 0.813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2 -0.08149 L 0.64036 -0.0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2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6 0.03009 L 0.67734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4 -0.02084 L 0.42995 -0.031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1782 L 0.43073 -0.00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8299E4-DA6B-411B-BCF1-8D7597A2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" y="445151"/>
            <a:ext cx="11381535" cy="59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2764BE-B21D-4DDF-B6C1-645674FD5234}"/>
              </a:ext>
            </a:extLst>
          </p:cNvPr>
          <p:cNvSpPr txBox="1"/>
          <p:nvPr/>
        </p:nvSpPr>
        <p:spPr>
          <a:xfrm>
            <a:off x="3052482" y="764952"/>
            <a:ext cx="6898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6A85C-B55A-489A-81B2-A177A84C815A}"/>
              </a:ext>
            </a:extLst>
          </p:cNvPr>
          <p:cNvSpPr txBox="1"/>
          <p:nvPr/>
        </p:nvSpPr>
        <p:spPr>
          <a:xfrm>
            <a:off x="860612" y="2307397"/>
            <a:ext cx="10381129" cy="378565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আমাদের পরিবেশ ও সমাজ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পরিবেশের বৈচিত্র্য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২৬/০১/২০২১ইং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9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F74018-75DB-42FF-859F-7FE2967A30E2}"/>
              </a:ext>
            </a:extLst>
          </p:cNvPr>
          <p:cNvSpPr txBox="1"/>
          <p:nvPr/>
        </p:nvSpPr>
        <p:spPr>
          <a:xfrm>
            <a:off x="3277772" y="1420837"/>
            <a:ext cx="69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499B00-B111-4F21-9208-04B2CA372E0A}"/>
              </a:ext>
            </a:extLst>
          </p:cNvPr>
          <p:cNvSpPr/>
          <p:nvPr/>
        </p:nvSpPr>
        <p:spPr>
          <a:xfrm>
            <a:off x="3564441" y="3244334"/>
            <a:ext cx="506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https://www.youtube.com/watch?v=_TWQ27Gxx5o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4D920-F933-472F-B233-15C7F494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" y="5446739"/>
            <a:ext cx="11259318" cy="9233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D5DFC43-EF9F-4240-94DA-93AA6B9BDEA6}"/>
              </a:ext>
            </a:extLst>
          </p:cNvPr>
          <p:cNvSpPr/>
          <p:nvPr/>
        </p:nvSpPr>
        <p:spPr>
          <a:xfrm>
            <a:off x="2771335" y="2729132"/>
            <a:ext cx="6330462" cy="16599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E1D226-A53E-4C4B-83F9-F1A6EAC514E6}"/>
              </a:ext>
            </a:extLst>
          </p:cNvPr>
          <p:cNvSpPr txBox="1"/>
          <p:nvPr/>
        </p:nvSpPr>
        <p:spPr>
          <a:xfrm>
            <a:off x="1500921" y="1354837"/>
            <a:ext cx="9389603" cy="1337911"/>
          </a:xfrm>
          <a:prstGeom prst="rect">
            <a:avLst/>
          </a:prstGeom>
          <a:solidFill>
            <a:srgbClr val="00B050"/>
          </a:solidFill>
          <a:ln w="381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D7EF4-ED74-4EC1-8AD0-CEA780CDDEDB}"/>
              </a:ext>
            </a:extLst>
          </p:cNvPr>
          <p:cNvSpPr txBox="1"/>
          <p:nvPr/>
        </p:nvSpPr>
        <p:spPr>
          <a:xfrm>
            <a:off x="1627094" y="3765176"/>
            <a:ext cx="9587753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১.১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প্রাকৃতিক ও সামাজিক পরিবেশের উপাদান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 পারস্পরিক সম্পর্ক বর্ণনা করতে পারবে।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C1BC163-F771-4919-9129-88F191C1F726}"/>
              </a:ext>
            </a:extLst>
          </p:cNvPr>
          <p:cNvSpPr/>
          <p:nvPr/>
        </p:nvSpPr>
        <p:spPr>
          <a:xfrm rot="16200000">
            <a:off x="5606795" y="2833033"/>
            <a:ext cx="978408" cy="993454"/>
          </a:xfrm>
          <a:prstGeom prst="leftArrow">
            <a:avLst>
              <a:gd name="adj1" fmla="val 50000"/>
              <a:gd name="adj2" fmla="val 59621"/>
            </a:avLst>
          </a:prstGeom>
          <a:solidFill>
            <a:srgbClr val="7030A0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C69ECE-F483-4CBA-AE02-EBE7A2531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698473"/>
            <a:ext cx="5191684" cy="3454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15CD815D-17EE-4973-9977-02E940A61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30" y="693739"/>
            <a:ext cx="5087517" cy="3459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0D052-0329-4E5C-9AC1-B96A3A7F7F61}"/>
              </a:ext>
            </a:extLst>
          </p:cNvPr>
          <p:cNvSpPr txBox="1"/>
          <p:nvPr/>
        </p:nvSpPr>
        <p:spPr>
          <a:xfrm>
            <a:off x="4276165" y="5010010"/>
            <a:ext cx="4459559" cy="1107996"/>
          </a:xfrm>
          <a:prstGeom prst="rect">
            <a:avLst/>
          </a:prstGeom>
          <a:solidFill>
            <a:srgbClr val="FF6699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4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শূষ্ক পরিবেশ</a:t>
            </a:r>
            <a:endParaRPr lang="en-US" sz="6600" b="1" dirty="0">
              <a:ln/>
              <a:solidFill>
                <a:schemeClr val="accent4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6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F2B8C4-913C-4622-9E2A-2BEDFE816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47" y="549717"/>
            <a:ext cx="5316292" cy="3992139"/>
          </a:xfrm>
          <a:prstGeom prst="ellipse">
            <a:avLst/>
          </a:prstGeom>
          <a:ln w="63500" cap="rnd">
            <a:solidFill>
              <a:srgbClr val="FF66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681B5-6648-409C-BBBB-CD3A3B470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1" y="549717"/>
            <a:ext cx="5392825" cy="3992138"/>
          </a:xfrm>
          <a:prstGeom prst="ellipse">
            <a:avLst/>
          </a:prstGeom>
          <a:ln w="63500" cap="rnd">
            <a:solidFill>
              <a:srgbClr val="FF66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927BD-79BC-43D3-BA54-8E2252CB0B49}"/>
              </a:ext>
            </a:extLst>
          </p:cNvPr>
          <p:cNvSpPr txBox="1"/>
          <p:nvPr/>
        </p:nvSpPr>
        <p:spPr>
          <a:xfrm>
            <a:off x="3763049" y="4677730"/>
            <a:ext cx="4691269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</a:p>
        </p:txBody>
      </p:sp>
    </p:spTree>
    <p:extLst>
      <p:ext uri="{BB962C8B-B14F-4D97-AF65-F5344CB8AC3E}">
        <p14:creationId xmlns:p14="http://schemas.microsoft.com/office/powerpoint/2010/main" val="343469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BF5DD82-58D7-4C2F-BCCD-9ED6637AB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1021422"/>
            <a:ext cx="6640153" cy="3832965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1C827-D4D3-4981-9554-6425CB3B8F0B}"/>
              </a:ext>
            </a:extLst>
          </p:cNvPr>
          <p:cNvSpPr txBox="1"/>
          <p:nvPr/>
        </p:nvSpPr>
        <p:spPr>
          <a:xfrm>
            <a:off x="2553348" y="5033452"/>
            <a:ext cx="6402394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বৃষ্টিভেজা পরিবেশ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0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B2EB4-CC5B-408E-B909-6FBBB4880B48}"/>
              </a:ext>
            </a:extLst>
          </p:cNvPr>
          <p:cNvGrpSpPr/>
          <p:nvPr/>
        </p:nvGrpSpPr>
        <p:grpSpPr>
          <a:xfrm>
            <a:off x="-147917" y="1"/>
            <a:ext cx="12192000" cy="7194176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3574F6-7C3A-4848-A968-1B0DD2BD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4" y="6412847"/>
              <a:ext cx="12097871" cy="4451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7FE0-8089-4BAF-9FDD-D70F4AA4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5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D45D5-7134-4D74-A630-519DF9E6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27333" y="3219549"/>
              <a:ext cx="5993946" cy="445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6CA354-846E-4035-A791-776BFBA7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972450" y="3206424"/>
              <a:ext cx="5993946" cy="4451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69B02BE-7C46-429F-8ACF-3C0ACB77A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934414"/>
            <a:ext cx="8806411" cy="4351019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C341F-372E-4F13-8B15-CE1749CA2872}"/>
              </a:ext>
            </a:extLst>
          </p:cNvPr>
          <p:cNvSpPr txBox="1"/>
          <p:nvPr/>
        </p:nvSpPr>
        <p:spPr>
          <a:xfrm>
            <a:off x="4961965" y="5715000"/>
            <a:ext cx="1492623" cy="9233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6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  <p:sndAc>
          <p:stSnd>
            <p:snd r:embed="rId2" name="click.wav"/>
          </p:stSnd>
        </p:sndAc>
      </p:transition>
    </mc:Choice>
    <mc:Fallback xmlns="">
      <p:transition spd="slow" advTm="1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219</Words>
  <Application>Microsoft Office PowerPoint</Application>
  <PresentationFormat>Widescreen</PresentationFormat>
  <Paragraphs>44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 Al Shakil</dc:creator>
  <cp:lastModifiedBy>Abdulla Al Shakil</cp:lastModifiedBy>
  <cp:revision>28</cp:revision>
  <dcterms:created xsi:type="dcterms:W3CDTF">2021-03-04T12:15:55Z</dcterms:created>
  <dcterms:modified xsi:type="dcterms:W3CDTF">2021-04-15T06:50:30Z</dcterms:modified>
</cp:coreProperties>
</file>