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5" r:id="rId3"/>
    <p:sldId id="297" r:id="rId4"/>
    <p:sldId id="301" r:id="rId5"/>
    <p:sldId id="299" r:id="rId6"/>
    <p:sldId id="300" r:id="rId7"/>
    <p:sldId id="304" r:id="rId8"/>
    <p:sldId id="302" r:id="rId9"/>
    <p:sldId id="269" r:id="rId10"/>
    <p:sldId id="298" r:id="rId11"/>
    <p:sldId id="295" r:id="rId12"/>
    <p:sldId id="281" r:id="rId13"/>
    <p:sldId id="282" r:id="rId14"/>
    <p:sldId id="276" r:id="rId15"/>
    <p:sldId id="260" r:id="rId16"/>
    <p:sldId id="287" r:id="rId17"/>
    <p:sldId id="288" r:id="rId18"/>
    <p:sldId id="292" r:id="rId19"/>
    <p:sldId id="291" r:id="rId20"/>
    <p:sldId id="277" r:id="rId21"/>
    <p:sldId id="272" r:id="rId22"/>
    <p:sldId id="271" r:id="rId23"/>
    <p:sldId id="262" r:id="rId24"/>
    <p:sldId id="280" r:id="rId25"/>
    <p:sldId id="286" r:id="rId26"/>
    <p:sldId id="261" r:id="rId27"/>
    <p:sldId id="263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DB15E-A1F8-45FA-B387-EB858EA4D7A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E2BC2-9624-4D18-99A1-9CA7E9C80C3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পৌরনীতির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প্রতিশব্দ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CIVICS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ল্যাটিন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যথাক্রমে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9992-D822-4096-8F76-D79B7B420054}" type="parTrans" cxnId="{AE0ECC13-9EEF-4812-B2AA-7B29E6AE16D6}">
      <dgm:prSet/>
      <dgm:spPr/>
      <dgm:t>
        <a:bodyPr/>
        <a:lstStyle/>
        <a:p>
          <a:endParaRPr lang="en-US"/>
        </a:p>
      </dgm:t>
    </dgm:pt>
    <dgm:pt modelId="{AD2FFF34-C5D1-4B28-B181-908F4D88B369}" type="sibTrans" cxnId="{AE0ECC13-9EEF-4812-B2AA-7B29E6AE16D6}">
      <dgm:prSet/>
      <dgm:spPr/>
      <dgm:t>
        <a:bodyPr/>
        <a:lstStyle/>
        <a:p>
          <a:endParaRPr lang="en-US"/>
        </a:p>
      </dgm:t>
    </dgm:pt>
    <dgm:pt modelId="{3EB9F9D6-72EF-4A79-9FB0-E2AB1D70D85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CIVIS</a:t>
          </a:r>
        </a:p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[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C1D164-3B7D-4DB9-86BA-45D9F5C12693}" type="parTrans" cxnId="{4169FFF0-5C0B-4C27-BA15-48A1E83FC60E}">
      <dgm:prSet/>
      <dgm:spPr/>
      <dgm:t>
        <a:bodyPr/>
        <a:lstStyle/>
        <a:p>
          <a:endParaRPr lang="en-US"/>
        </a:p>
      </dgm:t>
    </dgm:pt>
    <dgm:pt modelId="{A0EC3B5B-5C8D-40CD-BC16-D51812460644}" type="sibTrans" cxnId="{4169FFF0-5C0B-4C27-BA15-48A1E83FC60E}">
      <dgm:prSet/>
      <dgm:spPr/>
      <dgm:t>
        <a:bodyPr/>
        <a:lstStyle/>
        <a:p>
          <a:endParaRPr lang="en-US"/>
        </a:p>
      </dgm:t>
    </dgm:pt>
    <dgm:pt modelId="{358613DB-8BCF-4963-932E-CB3ECCF154E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CIVITAS</a:t>
          </a:r>
        </a:p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[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নগর-রাষ্ট্র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]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88C6F1-1A39-45C0-9B9D-58FA9D91D0C8}" type="parTrans" cxnId="{FA868527-FD76-4547-B7D9-7BBFD0E10120}">
      <dgm:prSet/>
      <dgm:spPr/>
      <dgm:t>
        <a:bodyPr/>
        <a:lstStyle/>
        <a:p>
          <a:endParaRPr lang="en-US"/>
        </a:p>
      </dgm:t>
    </dgm:pt>
    <dgm:pt modelId="{D7AA159D-7E0D-4EB1-A156-C42E2F8F7B0A}" type="sibTrans" cxnId="{FA868527-FD76-4547-B7D9-7BBFD0E10120}">
      <dgm:prSet/>
      <dgm:spPr/>
      <dgm:t>
        <a:bodyPr/>
        <a:lstStyle/>
        <a:p>
          <a:endParaRPr lang="en-US"/>
        </a:p>
      </dgm:t>
    </dgm:pt>
    <dgm:pt modelId="{CB672052-76C0-4959-B9D0-ADD56BEEAA33}" type="pres">
      <dgm:prSet presAssocID="{0DBDB15E-A1F8-45FA-B387-EB858EA4D7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A833A9-3E56-42EA-A49E-C2294EE2B135}" type="pres">
      <dgm:prSet presAssocID="{135E2BC2-9624-4D18-99A1-9CA7E9C80C39}" presName="node" presStyleLbl="node1" presStyleIdx="0" presStyleCnt="3" custScaleX="289016" custScaleY="128744" custRadScaleRad="79015" custRadScaleInc="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F87D4-87A8-4CCF-BA18-96E76AE395AB}" type="pres">
      <dgm:prSet presAssocID="{AD2FFF34-C5D1-4B28-B181-908F4D88B3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A73101C-936C-4EFC-94D4-F9138CC662CE}" type="pres">
      <dgm:prSet presAssocID="{AD2FFF34-C5D1-4B28-B181-908F4D88B3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01D9BF-AC86-4C67-988D-847480CF5C89}" type="pres">
      <dgm:prSet presAssocID="{3EB9F9D6-72EF-4A79-9FB0-E2AB1D70D852}" presName="node" presStyleLbl="node1" presStyleIdx="1" presStyleCnt="3" custScaleX="159518" custScaleY="121917" custRadScaleRad="129875" custRadScaleInc="-36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89506-D2FA-4BF4-BC12-5DBA88E25A6A}" type="pres">
      <dgm:prSet presAssocID="{A0EC3B5B-5C8D-40CD-BC16-D518124606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58A6F1-39AE-45E3-962A-9267201AF103}" type="pres">
      <dgm:prSet presAssocID="{A0EC3B5B-5C8D-40CD-BC16-D518124606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C27C138-F1DD-4AD2-8E98-76A1F4C802F3}" type="pres">
      <dgm:prSet presAssocID="{358613DB-8BCF-4963-932E-CB3ECCF154EE}" presName="node" presStyleLbl="node1" presStyleIdx="2" presStyleCnt="3" custScaleX="152482" custScaleY="119889" custRadScaleRad="118739" custRadScaleInc="34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022ED-67D3-4C22-8D2F-02CDD81E7DFD}" type="pres">
      <dgm:prSet presAssocID="{D7AA159D-7E0D-4EB1-A156-C42E2F8F7B0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0C42504-B002-4CB3-A3C4-AF7B4DCD8617}" type="pres">
      <dgm:prSet presAssocID="{D7AA159D-7E0D-4EB1-A156-C42E2F8F7B0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826C7F-0A02-44C2-B0FD-C5840756192E}" type="presOf" srcId="{AD2FFF34-C5D1-4B28-B181-908F4D88B369}" destId="{DA73101C-936C-4EFC-94D4-F9138CC662CE}" srcOrd="1" destOrd="0" presId="urn:microsoft.com/office/officeart/2005/8/layout/cycle7"/>
    <dgm:cxn modelId="{FC3FA90C-946E-4D42-AD4E-8D822F2268D8}" type="presOf" srcId="{0DBDB15E-A1F8-45FA-B387-EB858EA4D7AF}" destId="{CB672052-76C0-4959-B9D0-ADD56BEEAA33}" srcOrd="0" destOrd="0" presId="urn:microsoft.com/office/officeart/2005/8/layout/cycle7"/>
    <dgm:cxn modelId="{4169FFF0-5C0B-4C27-BA15-48A1E83FC60E}" srcId="{0DBDB15E-A1F8-45FA-B387-EB858EA4D7AF}" destId="{3EB9F9D6-72EF-4A79-9FB0-E2AB1D70D852}" srcOrd="1" destOrd="0" parTransId="{17C1D164-3B7D-4DB9-86BA-45D9F5C12693}" sibTransId="{A0EC3B5B-5C8D-40CD-BC16-D51812460644}"/>
    <dgm:cxn modelId="{86491CA6-EB15-4650-A5F3-7734D9E9D248}" type="presOf" srcId="{A0EC3B5B-5C8D-40CD-BC16-D51812460644}" destId="{50089506-D2FA-4BF4-BC12-5DBA88E25A6A}" srcOrd="0" destOrd="0" presId="urn:microsoft.com/office/officeart/2005/8/layout/cycle7"/>
    <dgm:cxn modelId="{56840E7A-E7AC-4596-8639-E9D4B1BDF9DD}" type="presOf" srcId="{D7AA159D-7E0D-4EB1-A156-C42E2F8F7B0A}" destId="{70C42504-B002-4CB3-A3C4-AF7B4DCD8617}" srcOrd="1" destOrd="0" presId="urn:microsoft.com/office/officeart/2005/8/layout/cycle7"/>
    <dgm:cxn modelId="{1A58FE56-C6E5-4D63-A997-03A10CB53431}" type="presOf" srcId="{D7AA159D-7E0D-4EB1-A156-C42E2F8F7B0A}" destId="{4B5022ED-67D3-4C22-8D2F-02CDD81E7DFD}" srcOrd="0" destOrd="0" presId="urn:microsoft.com/office/officeart/2005/8/layout/cycle7"/>
    <dgm:cxn modelId="{FA868527-FD76-4547-B7D9-7BBFD0E10120}" srcId="{0DBDB15E-A1F8-45FA-B387-EB858EA4D7AF}" destId="{358613DB-8BCF-4963-932E-CB3ECCF154EE}" srcOrd="2" destOrd="0" parTransId="{3888C6F1-1A39-45C0-9B9D-58FA9D91D0C8}" sibTransId="{D7AA159D-7E0D-4EB1-A156-C42E2F8F7B0A}"/>
    <dgm:cxn modelId="{7736CB63-4BB7-437E-9FBA-F863F01681FD}" type="presOf" srcId="{3EB9F9D6-72EF-4A79-9FB0-E2AB1D70D852}" destId="{4D01D9BF-AC86-4C67-988D-847480CF5C89}" srcOrd="0" destOrd="0" presId="urn:microsoft.com/office/officeart/2005/8/layout/cycle7"/>
    <dgm:cxn modelId="{BDCDCE93-2823-4C9A-9883-FF669A7858F7}" type="presOf" srcId="{AD2FFF34-C5D1-4B28-B181-908F4D88B369}" destId="{09DF87D4-87A8-4CCF-BA18-96E76AE395AB}" srcOrd="0" destOrd="0" presId="urn:microsoft.com/office/officeart/2005/8/layout/cycle7"/>
    <dgm:cxn modelId="{4DAFFF1F-20BF-471A-897A-F728C764D0BF}" type="presOf" srcId="{358613DB-8BCF-4963-932E-CB3ECCF154EE}" destId="{CC27C138-F1DD-4AD2-8E98-76A1F4C802F3}" srcOrd="0" destOrd="0" presId="urn:microsoft.com/office/officeart/2005/8/layout/cycle7"/>
    <dgm:cxn modelId="{AE0ECC13-9EEF-4812-B2AA-7B29E6AE16D6}" srcId="{0DBDB15E-A1F8-45FA-B387-EB858EA4D7AF}" destId="{135E2BC2-9624-4D18-99A1-9CA7E9C80C39}" srcOrd="0" destOrd="0" parTransId="{8BE29992-D822-4096-8F76-D79B7B420054}" sibTransId="{AD2FFF34-C5D1-4B28-B181-908F4D88B369}"/>
    <dgm:cxn modelId="{22D2BB12-932D-4CD4-8C05-D8324773420F}" type="presOf" srcId="{135E2BC2-9624-4D18-99A1-9CA7E9C80C39}" destId="{C5A833A9-3E56-42EA-A49E-C2294EE2B135}" srcOrd="0" destOrd="0" presId="urn:microsoft.com/office/officeart/2005/8/layout/cycle7"/>
    <dgm:cxn modelId="{F9775EC4-4BA4-4D3D-8B9D-DAA21B1E0D62}" type="presOf" srcId="{A0EC3B5B-5C8D-40CD-BC16-D51812460644}" destId="{EA58A6F1-39AE-45E3-962A-9267201AF103}" srcOrd="1" destOrd="0" presId="urn:microsoft.com/office/officeart/2005/8/layout/cycle7"/>
    <dgm:cxn modelId="{6D6ABB1B-1D3E-4675-928A-0C2E95F4721E}" type="presParOf" srcId="{CB672052-76C0-4959-B9D0-ADD56BEEAA33}" destId="{C5A833A9-3E56-42EA-A49E-C2294EE2B135}" srcOrd="0" destOrd="0" presId="urn:microsoft.com/office/officeart/2005/8/layout/cycle7"/>
    <dgm:cxn modelId="{34B102AD-16A6-48F6-85D3-AC16078E06E2}" type="presParOf" srcId="{CB672052-76C0-4959-B9D0-ADD56BEEAA33}" destId="{09DF87D4-87A8-4CCF-BA18-96E76AE395AB}" srcOrd="1" destOrd="0" presId="urn:microsoft.com/office/officeart/2005/8/layout/cycle7"/>
    <dgm:cxn modelId="{084D16BF-0613-4F98-845C-B2734E853140}" type="presParOf" srcId="{09DF87D4-87A8-4CCF-BA18-96E76AE395AB}" destId="{DA73101C-936C-4EFC-94D4-F9138CC662CE}" srcOrd="0" destOrd="0" presId="urn:microsoft.com/office/officeart/2005/8/layout/cycle7"/>
    <dgm:cxn modelId="{5205DF48-6B01-4A10-AEE4-0040B9CFB394}" type="presParOf" srcId="{CB672052-76C0-4959-B9D0-ADD56BEEAA33}" destId="{4D01D9BF-AC86-4C67-988D-847480CF5C89}" srcOrd="2" destOrd="0" presId="urn:microsoft.com/office/officeart/2005/8/layout/cycle7"/>
    <dgm:cxn modelId="{94F92EDA-4D51-4C6D-B683-4E41F661F862}" type="presParOf" srcId="{CB672052-76C0-4959-B9D0-ADD56BEEAA33}" destId="{50089506-D2FA-4BF4-BC12-5DBA88E25A6A}" srcOrd="3" destOrd="0" presId="urn:microsoft.com/office/officeart/2005/8/layout/cycle7"/>
    <dgm:cxn modelId="{A947540A-9844-4F3D-B20E-B36FA5F36C24}" type="presParOf" srcId="{50089506-D2FA-4BF4-BC12-5DBA88E25A6A}" destId="{EA58A6F1-39AE-45E3-962A-9267201AF103}" srcOrd="0" destOrd="0" presId="urn:microsoft.com/office/officeart/2005/8/layout/cycle7"/>
    <dgm:cxn modelId="{8919B65E-C9DD-4945-9734-F05D4845E645}" type="presParOf" srcId="{CB672052-76C0-4959-B9D0-ADD56BEEAA33}" destId="{CC27C138-F1DD-4AD2-8E98-76A1F4C802F3}" srcOrd="4" destOrd="0" presId="urn:microsoft.com/office/officeart/2005/8/layout/cycle7"/>
    <dgm:cxn modelId="{1D75312B-BCF8-4844-8D6E-8CBA6075FC80}" type="presParOf" srcId="{CB672052-76C0-4959-B9D0-ADD56BEEAA33}" destId="{4B5022ED-67D3-4C22-8D2F-02CDD81E7DFD}" srcOrd="5" destOrd="0" presId="urn:microsoft.com/office/officeart/2005/8/layout/cycle7"/>
    <dgm:cxn modelId="{CFEAD8CD-8B2E-427B-9FBE-C22DF3107DB2}" type="presParOf" srcId="{4B5022ED-67D3-4C22-8D2F-02CDD81E7DFD}" destId="{70C42504-B002-4CB3-A3C4-AF7B4DCD861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F3C91-D930-41B7-B592-C5B741AA84B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E0563-9363-40F9-8111-ACF2074E7ACC}">
      <dgm:prSet phldrT="[Text]"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ই,এম,হোয়াইট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নাগরিকতার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জরিত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করে,তাই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আরো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বলেন,পৌরনীতি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জ্ঞানের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মূল্যবান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নাগরিকের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অতীত,বর্তমান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স্থানীয়,জাতীয়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মানবতার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জড়িত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তাহাই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EF6472-59BE-45C7-BC08-82FF00798B62}" type="parTrans" cxnId="{6645B076-74C0-4CB7-8A46-6DFB98CB9E9A}">
      <dgm:prSet/>
      <dgm:spPr/>
      <dgm:t>
        <a:bodyPr/>
        <a:lstStyle/>
        <a:p>
          <a:endParaRPr lang="en-US"/>
        </a:p>
      </dgm:t>
    </dgm:pt>
    <dgm:pt modelId="{A9DEDA85-8BF4-4689-8DA3-D6A01CBE1E42}" type="sibTrans" cxnId="{6645B076-74C0-4CB7-8A46-6DFB98CB9E9A}">
      <dgm:prSet/>
      <dgm:spPr/>
      <dgm:t>
        <a:bodyPr/>
        <a:lstStyle/>
        <a:p>
          <a:endParaRPr lang="en-US"/>
        </a:p>
      </dgm:t>
    </dgm:pt>
    <dgm:pt modelId="{AEFCAF06-3146-4F15-B00B-B1ECCE4E1C9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এফ,আই,গ্লাউড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প্রতিষ্টান,অভ্যাস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কার্যাবলির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রাষ্ট্রের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কর্তব্য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C70804-1E7C-476C-BD15-4A4925F249B1}" type="parTrans" cxnId="{65E3F0F5-B415-44CE-97E4-B0613CC03AFC}">
      <dgm:prSet/>
      <dgm:spPr/>
      <dgm:t>
        <a:bodyPr/>
        <a:lstStyle/>
        <a:p>
          <a:endParaRPr lang="en-US"/>
        </a:p>
      </dgm:t>
    </dgm:pt>
    <dgm:pt modelId="{98A4E753-5608-4195-AD5D-51F5911DE43E}" type="sibTrans" cxnId="{65E3F0F5-B415-44CE-97E4-B0613CC03AFC}">
      <dgm:prSet/>
      <dgm:spPr/>
      <dgm:t>
        <a:bodyPr/>
        <a:lstStyle/>
        <a:p>
          <a:endParaRPr lang="en-US"/>
        </a:p>
      </dgm:t>
    </dgm:pt>
    <dgm:pt modelId="{46EEE0C4-7D8E-4052-A077-CADDB5A3FA05}" type="pres">
      <dgm:prSet presAssocID="{341F3C91-D930-41B7-B592-C5B741AA84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8B486-F77E-4047-9230-14A778427BA9}" type="pres">
      <dgm:prSet presAssocID="{528E0563-9363-40F9-8111-ACF2074E7ACC}" presName="arrow" presStyleLbl="node1" presStyleIdx="0" presStyleCnt="2" custScaleX="103181" custScaleY="10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876CE-4C47-478E-B25E-FDAB032C11BE}" type="pres">
      <dgm:prSet presAssocID="{AEFCAF06-3146-4F15-B00B-B1ECCE4E1C9F}" presName="arrow" presStyleLbl="node1" presStyleIdx="1" presStyleCnt="2" custScaleX="104220" custScaleY="100260" custRadScaleRad="109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A65E1-0572-4C98-8485-0C0F641524F8}" type="presOf" srcId="{528E0563-9363-40F9-8111-ACF2074E7ACC}" destId="{DC18B486-F77E-4047-9230-14A778427BA9}" srcOrd="0" destOrd="0" presId="urn:microsoft.com/office/officeart/2005/8/layout/arrow5"/>
    <dgm:cxn modelId="{150B90FB-2728-42AC-BD73-2C273F193715}" type="presOf" srcId="{341F3C91-D930-41B7-B592-C5B741AA84B0}" destId="{46EEE0C4-7D8E-4052-A077-CADDB5A3FA05}" srcOrd="0" destOrd="0" presId="urn:microsoft.com/office/officeart/2005/8/layout/arrow5"/>
    <dgm:cxn modelId="{65E3F0F5-B415-44CE-97E4-B0613CC03AFC}" srcId="{341F3C91-D930-41B7-B592-C5B741AA84B0}" destId="{AEFCAF06-3146-4F15-B00B-B1ECCE4E1C9F}" srcOrd="1" destOrd="0" parTransId="{75C70804-1E7C-476C-BD15-4A4925F249B1}" sibTransId="{98A4E753-5608-4195-AD5D-51F5911DE43E}"/>
    <dgm:cxn modelId="{521F4FA0-6E3B-4224-8853-26D314E176C4}" type="presOf" srcId="{AEFCAF06-3146-4F15-B00B-B1ECCE4E1C9F}" destId="{4EB876CE-4C47-478E-B25E-FDAB032C11BE}" srcOrd="0" destOrd="0" presId="urn:microsoft.com/office/officeart/2005/8/layout/arrow5"/>
    <dgm:cxn modelId="{6645B076-74C0-4CB7-8A46-6DFB98CB9E9A}" srcId="{341F3C91-D930-41B7-B592-C5B741AA84B0}" destId="{528E0563-9363-40F9-8111-ACF2074E7ACC}" srcOrd="0" destOrd="0" parTransId="{BDEF6472-59BE-45C7-BC08-82FF00798B62}" sibTransId="{A9DEDA85-8BF4-4689-8DA3-D6A01CBE1E42}"/>
    <dgm:cxn modelId="{4BE75DC1-1C75-4E18-9178-C2A17FE2ADA0}" type="presParOf" srcId="{46EEE0C4-7D8E-4052-A077-CADDB5A3FA05}" destId="{DC18B486-F77E-4047-9230-14A778427BA9}" srcOrd="0" destOrd="0" presId="urn:microsoft.com/office/officeart/2005/8/layout/arrow5"/>
    <dgm:cxn modelId="{9DD41245-7820-48DC-B3FC-0A7331C88EF5}" type="presParOf" srcId="{46EEE0C4-7D8E-4052-A077-CADDB5A3FA05}" destId="{4EB876CE-4C47-478E-B25E-FDAB032C11B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BA2B1-55F3-479F-A944-C8EF0440BE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A333D-0E8F-4233-8263-DF0308300EE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বিষয়ে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দেয়,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EA3AA7-943F-43A4-A0FB-B68A715DFACE}" type="parTrans" cxnId="{637B7188-5B2A-48AC-8632-355FC18CF4ED}">
      <dgm:prSet/>
      <dgm:spPr/>
      <dgm:t>
        <a:bodyPr/>
        <a:lstStyle/>
        <a:p>
          <a:endParaRPr lang="en-US"/>
        </a:p>
      </dgm:t>
    </dgm:pt>
    <dgm:pt modelId="{7EDF10FA-B36E-4789-8991-2FF701D8C32F}" type="sibTrans" cxnId="{637B7188-5B2A-48AC-8632-355FC18CF4ED}">
      <dgm:prSet/>
      <dgm:spPr/>
      <dgm:t>
        <a:bodyPr/>
        <a:lstStyle/>
        <a:p>
          <a:endParaRPr lang="en-US"/>
        </a:p>
      </dgm:t>
    </dgm:pt>
    <dgm:pt modelId="{F342FFF1-C740-4CDF-B7A5-FF1A231A494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মৌলিক প্রতিষ্ট্রান</a:t>
          </a:r>
          <a:endParaRPr lang="bn-BD" sz="28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5D045-9CCA-44E0-8168-B6DFE8E6FBEC}" type="parTrans" cxnId="{CA65B90A-08B5-40E2-94D0-EBEE01A34900}">
      <dgm:prSet/>
      <dgm:spPr/>
      <dgm:t>
        <a:bodyPr/>
        <a:lstStyle/>
        <a:p>
          <a:endParaRPr lang="en-US"/>
        </a:p>
      </dgm:t>
    </dgm:pt>
    <dgm:pt modelId="{AA46CD98-8AA7-48A3-B14D-BF989F05806E}" type="sibTrans" cxnId="{CA65B90A-08B5-40E2-94D0-EBEE01A34900}">
      <dgm:prSet/>
      <dgm:spPr/>
      <dgm:t>
        <a:bodyPr/>
        <a:lstStyle/>
        <a:p>
          <a:endParaRPr lang="en-US"/>
        </a:p>
      </dgm:t>
    </dgm:pt>
    <dgm:pt modelId="{9E4016CA-8778-4714-951E-8CF72E01844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রাজনৈতিক বিষয়াদি</a:t>
          </a:r>
        </a:p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7C2A43-6BAA-4676-9243-7FF18F51258C}" type="parTrans" cxnId="{5228213E-E778-4D82-B38D-4E83CF8C5434}">
      <dgm:prSet/>
      <dgm:spPr/>
      <dgm:t>
        <a:bodyPr/>
        <a:lstStyle/>
        <a:p>
          <a:endParaRPr lang="en-US"/>
        </a:p>
      </dgm:t>
    </dgm:pt>
    <dgm:pt modelId="{40940EEE-083A-4957-A6FB-A70D88506E20}" type="sibTrans" cxnId="{5228213E-E778-4D82-B38D-4E83CF8C5434}">
      <dgm:prSet/>
      <dgm:spPr/>
      <dgm:t>
        <a:bodyPr/>
        <a:lstStyle/>
        <a:p>
          <a:endParaRPr lang="en-US"/>
        </a:p>
      </dgm:t>
    </dgm:pt>
    <dgm:pt modelId="{7E41CE39-6DE4-464C-8B67-F74C298745C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স্থানীয়, জাতীয় ও আর্ন্তজাতিক</a:t>
          </a:r>
        </a:p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 শিক্ষা দেয়,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2DE63-7157-4770-ABE8-F06810AE755C}" type="parTrans" cxnId="{81F7DD8C-2FE5-4646-B241-FA1FD58164C2}">
      <dgm:prSet/>
      <dgm:spPr/>
      <dgm:t>
        <a:bodyPr/>
        <a:lstStyle/>
        <a:p>
          <a:endParaRPr lang="en-US"/>
        </a:p>
      </dgm:t>
    </dgm:pt>
    <dgm:pt modelId="{5C9D2423-E593-4F8A-AEA3-F9D58089FEC2}" type="sibTrans" cxnId="{81F7DD8C-2FE5-4646-B241-FA1FD58164C2}">
      <dgm:prSet/>
      <dgm:spPr/>
      <dgm:t>
        <a:bodyPr/>
        <a:lstStyle/>
        <a:p>
          <a:endParaRPr lang="en-US"/>
        </a:p>
      </dgm:t>
    </dgm:pt>
    <dgm:pt modelId="{3D8443A0-E618-406F-AC59-B83A0F378B52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অতীত, ভবিষৎ ও বর্তমান সর্ম্পকে শিক্ষা দেয়।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4DE69-E33D-43CB-B1BE-6F36E9B38ACC}" type="parTrans" cxnId="{DF9507BD-D8C8-4359-963E-8814C6B2E1E1}">
      <dgm:prSet/>
      <dgm:spPr/>
      <dgm:t>
        <a:bodyPr/>
        <a:lstStyle/>
        <a:p>
          <a:endParaRPr lang="en-US"/>
        </a:p>
      </dgm:t>
    </dgm:pt>
    <dgm:pt modelId="{DF7AD7EF-E317-4757-A23C-95AB760C63ED}" type="sibTrans" cxnId="{DF9507BD-D8C8-4359-963E-8814C6B2E1E1}">
      <dgm:prSet/>
      <dgm:spPr/>
      <dgm:t>
        <a:bodyPr/>
        <a:lstStyle/>
        <a:p>
          <a:endParaRPr lang="en-US"/>
        </a:p>
      </dgm:t>
    </dgm:pt>
    <dgm:pt modelId="{39B3E217-434A-431D-B705-46917A2C0D27}" type="pres">
      <dgm:prSet presAssocID="{526BA2B1-55F3-479F-A944-C8EF0440BE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0CD48-9C0A-440E-81A4-3C607AD9F4EE}" type="pres">
      <dgm:prSet presAssocID="{723A333D-0E8F-4233-8263-DF0308300E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85491-B170-4B11-B580-C386FB55A7B0}" type="pres">
      <dgm:prSet presAssocID="{7EDF10FA-B36E-4789-8991-2FF701D8C32F}" presName="sibTrans" presStyleCnt="0"/>
      <dgm:spPr/>
    </dgm:pt>
    <dgm:pt modelId="{0F259FCF-3132-4568-BC0F-D4F01669194F}" type="pres">
      <dgm:prSet presAssocID="{F342FFF1-C740-4CDF-B7A5-FF1A231A49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AD1DD-428A-4294-AA04-762340D85F08}" type="pres">
      <dgm:prSet presAssocID="{AA46CD98-8AA7-48A3-B14D-BF989F05806E}" presName="sibTrans" presStyleCnt="0"/>
      <dgm:spPr/>
    </dgm:pt>
    <dgm:pt modelId="{A2E0B470-A37B-4861-99AA-F5EF25DBF4BC}" type="pres">
      <dgm:prSet presAssocID="{9E4016CA-8778-4714-951E-8CF72E0184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AAC18-D027-4594-99AF-A9FF93F76EC9}" type="pres">
      <dgm:prSet presAssocID="{40940EEE-083A-4957-A6FB-A70D88506E20}" presName="sibTrans" presStyleCnt="0"/>
      <dgm:spPr/>
    </dgm:pt>
    <dgm:pt modelId="{7A15A518-0412-4F74-835A-829819CCF30E}" type="pres">
      <dgm:prSet presAssocID="{7E41CE39-6DE4-464C-8B67-F74C29874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874F-1D09-423F-949A-053FF9AF9D2E}" type="pres">
      <dgm:prSet presAssocID="{5C9D2423-E593-4F8A-AEA3-F9D58089FEC2}" presName="sibTrans" presStyleCnt="0"/>
      <dgm:spPr/>
    </dgm:pt>
    <dgm:pt modelId="{4EAF1803-02F3-4AA3-84E5-12E9035EA7D2}" type="pres">
      <dgm:prSet presAssocID="{3D8443A0-E618-406F-AC59-B83A0F378B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1A013-A975-4519-85DB-7570A43FDD4F}" type="presOf" srcId="{526BA2B1-55F3-479F-A944-C8EF0440BEBA}" destId="{39B3E217-434A-431D-B705-46917A2C0D27}" srcOrd="0" destOrd="0" presId="urn:microsoft.com/office/officeart/2005/8/layout/default"/>
    <dgm:cxn modelId="{7FE6563D-88A8-4353-9989-2DC3655615BB}" type="presOf" srcId="{7E41CE39-6DE4-464C-8B67-F74C298745CE}" destId="{7A15A518-0412-4F74-835A-829819CCF30E}" srcOrd="0" destOrd="0" presId="urn:microsoft.com/office/officeart/2005/8/layout/default"/>
    <dgm:cxn modelId="{EAB07315-62D6-46AD-B6DF-FD20AC813FA9}" type="presOf" srcId="{723A333D-0E8F-4233-8263-DF0308300EE1}" destId="{62A0CD48-9C0A-440E-81A4-3C607AD9F4EE}" srcOrd="0" destOrd="0" presId="urn:microsoft.com/office/officeart/2005/8/layout/default"/>
    <dgm:cxn modelId="{81F7DD8C-2FE5-4646-B241-FA1FD58164C2}" srcId="{526BA2B1-55F3-479F-A944-C8EF0440BEBA}" destId="{7E41CE39-6DE4-464C-8B67-F74C298745CE}" srcOrd="3" destOrd="0" parTransId="{1CB2DE63-7157-4770-ABE8-F06810AE755C}" sibTransId="{5C9D2423-E593-4F8A-AEA3-F9D58089FEC2}"/>
    <dgm:cxn modelId="{A53C6977-717A-4A3C-A5F6-3AE2C50B8BDD}" type="presOf" srcId="{F342FFF1-C740-4CDF-B7A5-FF1A231A4946}" destId="{0F259FCF-3132-4568-BC0F-D4F01669194F}" srcOrd="0" destOrd="0" presId="urn:microsoft.com/office/officeart/2005/8/layout/default"/>
    <dgm:cxn modelId="{637B7188-5B2A-48AC-8632-355FC18CF4ED}" srcId="{526BA2B1-55F3-479F-A944-C8EF0440BEBA}" destId="{723A333D-0E8F-4233-8263-DF0308300EE1}" srcOrd="0" destOrd="0" parTransId="{DAEA3AA7-943F-43A4-A0FB-B68A715DFACE}" sibTransId="{7EDF10FA-B36E-4789-8991-2FF701D8C32F}"/>
    <dgm:cxn modelId="{CA65B90A-08B5-40E2-94D0-EBEE01A34900}" srcId="{526BA2B1-55F3-479F-A944-C8EF0440BEBA}" destId="{F342FFF1-C740-4CDF-B7A5-FF1A231A4946}" srcOrd="1" destOrd="0" parTransId="{3795D045-9CCA-44E0-8168-B6DFE8E6FBEC}" sibTransId="{AA46CD98-8AA7-48A3-B14D-BF989F05806E}"/>
    <dgm:cxn modelId="{15316B2D-ACE3-47B6-B5F1-27DA7B0DFE76}" type="presOf" srcId="{3D8443A0-E618-406F-AC59-B83A0F378B52}" destId="{4EAF1803-02F3-4AA3-84E5-12E9035EA7D2}" srcOrd="0" destOrd="0" presId="urn:microsoft.com/office/officeart/2005/8/layout/default"/>
    <dgm:cxn modelId="{DF9507BD-D8C8-4359-963E-8814C6B2E1E1}" srcId="{526BA2B1-55F3-479F-A944-C8EF0440BEBA}" destId="{3D8443A0-E618-406F-AC59-B83A0F378B52}" srcOrd="4" destOrd="0" parTransId="{EFC4DE69-E33D-43CB-B1BE-6F36E9B38ACC}" sibTransId="{DF7AD7EF-E317-4757-A23C-95AB760C63ED}"/>
    <dgm:cxn modelId="{5228213E-E778-4D82-B38D-4E83CF8C5434}" srcId="{526BA2B1-55F3-479F-A944-C8EF0440BEBA}" destId="{9E4016CA-8778-4714-951E-8CF72E01844E}" srcOrd="2" destOrd="0" parTransId="{C77C2A43-6BAA-4676-9243-7FF18F51258C}" sibTransId="{40940EEE-083A-4957-A6FB-A70D88506E20}"/>
    <dgm:cxn modelId="{C8B4E37D-83B6-4A42-97A2-5E48D7B1FBDD}" type="presOf" srcId="{9E4016CA-8778-4714-951E-8CF72E01844E}" destId="{A2E0B470-A37B-4861-99AA-F5EF25DBF4BC}" srcOrd="0" destOrd="0" presId="urn:microsoft.com/office/officeart/2005/8/layout/default"/>
    <dgm:cxn modelId="{5B717B0E-7D1C-4EB2-9D5C-26FC2B5E6B03}" type="presParOf" srcId="{39B3E217-434A-431D-B705-46917A2C0D27}" destId="{62A0CD48-9C0A-440E-81A4-3C607AD9F4EE}" srcOrd="0" destOrd="0" presId="urn:microsoft.com/office/officeart/2005/8/layout/default"/>
    <dgm:cxn modelId="{178EE5E1-3A8A-4193-BF46-E2271AAD58E0}" type="presParOf" srcId="{39B3E217-434A-431D-B705-46917A2C0D27}" destId="{40E85491-B170-4B11-B580-C386FB55A7B0}" srcOrd="1" destOrd="0" presId="urn:microsoft.com/office/officeart/2005/8/layout/default"/>
    <dgm:cxn modelId="{59E2BC50-602E-4ED4-AD86-E02D915C2DA2}" type="presParOf" srcId="{39B3E217-434A-431D-B705-46917A2C0D27}" destId="{0F259FCF-3132-4568-BC0F-D4F01669194F}" srcOrd="2" destOrd="0" presId="urn:microsoft.com/office/officeart/2005/8/layout/default"/>
    <dgm:cxn modelId="{A15EC20F-7783-4A76-B92D-AA8A45B5E633}" type="presParOf" srcId="{39B3E217-434A-431D-B705-46917A2C0D27}" destId="{4B3AD1DD-428A-4294-AA04-762340D85F08}" srcOrd="3" destOrd="0" presId="urn:microsoft.com/office/officeart/2005/8/layout/default"/>
    <dgm:cxn modelId="{02028B75-D99C-4C67-9E09-9A6EE5C0B55E}" type="presParOf" srcId="{39B3E217-434A-431D-B705-46917A2C0D27}" destId="{A2E0B470-A37B-4861-99AA-F5EF25DBF4BC}" srcOrd="4" destOrd="0" presId="urn:microsoft.com/office/officeart/2005/8/layout/default"/>
    <dgm:cxn modelId="{20E5EBC1-35E3-45EA-BF53-497D124CAB38}" type="presParOf" srcId="{39B3E217-434A-431D-B705-46917A2C0D27}" destId="{185AAC18-D027-4594-99AF-A9FF93F76EC9}" srcOrd="5" destOrd="0" presId="urn:microsoft.com/office/officeart/2005/8/layout/default"/>
    <dgm:cxn modelId="{24B5040A-DD96-4B56-9984-2DBB1AEFC7A1}" type="presParOf" srcId="{39B3E217-434A-431D-B705-46917A2C0D27}" destId="{7A15A518-0412-4F74-835A-829819CCF30E}" srcOrd="6" destOrd="0" presId="urn:microsoft.com/office/officeart/2005/8/layout/default"/>
    <dgm:cxn modelId="{7DC2CC6F-E06C-4D43-A6F6-5A5E45A87244}" type="presParOf" srcId="{39B3E217-434A-431D-B705-46917A2C0D27}" destId="{9815874F-1D09-423F-949A-053FF9AF9D2E}" srcOrd="7" destOrd="0" presId="urn:microsoft.com/office/officeart/2005/8/layout/default"/>
    <dgm:cxn modelId="{5594DB8D-6131-4094-A981-D6C0417A0A15}" type="presParOf" srcId="{39B3E217-434A-431D-B705-46917A2C0D27}" destId="{4EAF1803-02F3-4AA3-84E5-12E9035EA7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7A5C4-A5BA-4B98-9561-9C4BCB8EE7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C0388-F11A-47B3-A22D-20EDA9E07AB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সর্ম্পকে শিক্ষা দান করে</a:t>
          </a:r>
          <a:r>
            <a:rPr lang="bn-BD" sz="36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4F1303-EC72-4EDB-8120-866CDB7AD5D4}" type="parTrans" cxnId="{B4C72B91-B6B0-44CF-ACE3-3BC5B7FADEA5}">
      <dgm:prSet/>
      <dgm:spPr/>
      <dgm:t>
        <a:bodyPr/>
        <a:lstStyle/>
        <a:p>
          <a:endParaRPr lang="en-US"/>
        </a:p>
      </dgm:t>
    </dgm:pt>
    <dgm:pt modelId="{238DE01B-96A8-4A99-A30D-71D44DCB07BC}" type="sibTrans" cxnId="{B4C72B91-B6B0-44CF-ACE3-3BC5B7FADEA5}">
      <dgm:prSet/>
      <dgm:spPr/>
      <dgm:t>
        <a:bodyPr/>
        <a:lstStyle/>
        <a:p>
          <a:endParaRPr lang="en-US"/>
        </a:p>
      </dgm:t>
    </dgm:pt>
    <dgm:pt modelId="{1CC07406-A710-4C5E-BA72-67582DBDE46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অধিকার ও কর্তব্য</a:t>
          </a: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দান করে,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CE86C9-E276-4CAE-8DB0-CE2DDB472611}" type="parTrans" cxnId="{236D762B-D0D6-4FA9-98AD-2377E460A736}">
      <dgm:prSet/>
      <dgm:spPr/>
      <dgm:t>
        <a:bodyPr/>
        <a:lstStyle/>
        <a:p>
          <a:endParaRPr lang="en-US"/>
        </a:p>
      </dgm:t>
    </dgm:pt>
    <dgm:pt modelId="{ED0B0A62-F14A-4B1F-8B03-C30A460C1ADE}" type="sibTrans" cxnId="{236D762B-D0D6-4FA9-98AD-2377E460A736}">
      <dgm:prSet/>
      <dgm:spPr/>
      <dgm:t>
        <a:bodyPr/>
        <a:lstStyle/>
        <a:p>
          <a:endParaRPr lang="en-US"/>
        </a:p>
      </dgm:t>
    </dgm:pt>
    <dgm:pt modelId="{AD19D362-3B19-4D86-9A93-CD9D36B5571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সুস্থ ও সুন্দর সমাজ</a:t>
          </a:r>
        </a:p>
        <a:p>
          <a:r>
            <a: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 শিক্ষা দেয়,</a:t>
          </a:r>
          <a:endParaRPr lang="en-US" sz="3600" dirty="0">
            <a:solidFill>
              <a:schemeClr val="accent1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E91EC-78C5-4973-84FE-3495A91E3807}" type="parTrans" cxnId="{837FF3E2-7347-43A6-A0A4-F217F3CCC3F9}">
      <dgm:prSet/>
      <dgm:spPr/>
      <dgm:t>
        <a:bodyPr/>
        <a:lstStyle/>
        <a:p>
          <a:endParaRPr lang="en-US"/>
        </a:p>
      </dgm:t>
    </dgm:pt>
    <dgm:pt modelId="{DE1B7A09-8F8A-415F-BFAC-B4F2190814D8}" type="sibTrans" cxnId="{837FF3E2-7347-43A6-A0A4-F217F3CCC3F9}">
      <dgm:prSet/>
      <dgm:spPr/>
      <dgm:t>
        <a:bodyPr/>
        <a:lstStyle/>
        <a:p>
          <a:endParaRPr lang="en-US"/>
        </a:p>
      </dgm:t>
    </dgm:pt>
    <dgm:pt modelId="{77EF77B8-8D69-433C-8BE0-23E5356FC3F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যোগ্য নেতূত্ব গড়ে</a:t>
          </a:r>
        </a:p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তোলার শিক্ষা দেয়,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7013F5-F953-4956-AF6D-6DB604964EB3}" type="parTrans" cxnId="{05240500-4765-4D77-9664-052D8876CE83}">
      <dgm:prSet/>
      <dgm:spPr/>
      <dgm:t>
        <a:bodyPr/>
        <a:lstStyle/>
        <a:p>
          <a:endParaRPr lang="en-US"/>
        </a:p>
      </dgm:t>
    </dgm:pt>
    <dgm:pt modelId="{F60012BA-04CA-48DC-8EB0-A08574475334}" type="sibTrans" cxnId="{05240500-4765-4D77-9664-052D8876CE83}">
      <dgm:prSet/>
      <dgm:spPr/>
      <dgm:t>
        <a:bodyPr/>
        <a:lstStyle/>
        <a:p>
          <a:endParaRPr lang="en-US"/>
        </a:p>
      </dgm:t>
    </dgm:pt>
    <dgm:pt modelId="{E75C11D3-F28A-421B-B997-22769EBEF82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রা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ষ্ট্র</a:t>
          </a:r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,সরকার ও সু-শাসন</a:t>
          </a:r>
        </a:p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C700E2-E499-4920-9A10-125ED18FBAF6}" type="parTrans" cxnId="{EC0C9DD3-4EFE-4D5B-8F9A-CC5B734675CE}">
      <dgm:prSet/>
      <dgm:spPr/>
      <dgm:t>
        <a:bodyPr/>
        <a:lstStyle/>
        <a:p>
          <a:endParaRPr lang="en-US"/>
        </a:p>
      </dgm:t>
    </dgm:pt>
    <dgm:pt modelId="{76417B8D-F7DC-4D8B-9A28-3CF8E89B493E}" type="sibTrans" cxnId="{EC0C9DD3-4EFE-4D5B-8F9A-CC5B734675CE}">
      <dgm:prSet/>
      <dgm:spPr/>
      <dgm:t>
        <a:bodyPr/>
        <a:lstStyle/>
        <a:p>
          <a:endParaRPr lang="en-US"/>
        </a:p>
      </dgm:t>
    </dgm:pt>
    <dgm:pt modelId="{A664F06F-7397-4E8E-9A9C-5B92D1FED2AF}" type="pres">
      <dgm:prSet presAssocID="{A427A5C4-A5BA-4B98-9561-9C4BCB8EE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CB5FF-3361-4774-A8B7-72050E827005}" type="pres">
      <dgm:prSet presAssocID="{083C0388-F11A-47B3-A22D-20EDA9E07A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ABDE-8BDB-4F7C-84C0-65ECE0B8C570}" type="pres">
      <dgm:prSet presAssocID="{238DE01B-96A8-4A99-A30D-71D44DCB07BC}" presName="sibTrans" presStyleCnt="0"/>
      <dgm:spPr/>
    </dgm:pt>
    <dgm:pt modelId="{B5E6CF71-B9BC-44D4-97AC-9EA9FA1C30ED}" type="pres">
      <dgm:prSet presAssocID="{1CC07406-A710-4C5E-BA72-67582DBDE4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A5211-7DCC-4A3F-BD93-DA213C4F69C8}" type="pres">
      <dgm:prSet presAssocID="{ED0B0A62-F14A-4B1F-8B03-C30A460C1ADE}" presName="sibTrans" presStyleCnt="0"/>
      <dgm:spPr/>
    </dgm:pt>
    <dgm:pt modelId="{DA9EACA1-91EB-4CB6-92B8-1B5A7BF333C2}" type="pres">
      <dgm:prSet presAssocID="{AD19D362-3B19-4D86-9A93-CD9D36B5571F}" presName="node" presStyleLbl="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2430A-003A-4FC0-B384-45F4BC00E4B6}" type="pres">
      <dgm:prSet presAssocID="{DE1B7A09-8F8A-415F-BFAC-B4F2190814D8}" presName="sibTrans" presStyleCnt="0"/>
      <dgm:spPr/>
    </dgm:pt>
    <dgm:pt modelId="{209363EB-7751-44FA-B48B-E9B03DE099D1}" type="pres">
      <dgm:prSet presAssocID="{77EF77B8-8D69-433C-8BE0-23E5356FC3F0}" presName="node" presStyleLbl="node1" presStyleIdx="3" presStyleCnt="5" custLinFactNeighborX="-1091" custLinFactNeighborY="-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8A3E0-33C3-4EB8-904F-E1C50CB8E608}" type="pres">
      <dgm:prSet presAssocID="{F60012BA-04CA-48DC-8EB0-A08574475334}" presName="sibTrans" presStyleCnt="0"/>
      <dgm:spPr/>
    </dgm:pt>
    <dgm:pt modelId="{44C3AAE9-5CF1-475D-8508-AA5DBE95CE84}" type="pres">
      <dgm:prSet presAssocID="{E75C11D3-F28A-421B-B997-22769EBEF8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D762B-D0D6-4FA9-98AD-2377E460A736}" srcId="{A427A5C4-A5BA-4B98-9561-9C4BCB8EE747}" destId="{1CC07406-A710-4C5E-BA72-67582DBDE461}" srcOrd="1" destOrd="0" parTransId="{00CE86C9-E276-4CAE-8DB0-CE2DDB472611}" sibTransId="{ED0B0A62-F14A-4B1F-8B03-C30A460C1ADE}"/>
    <dgm:cxn modelId="{B4C72B91-B6B0-44CF-ACE3-3BC5B7FADEA5}" srcId="{A427A5C4-A5BA-4B98-9561-9C4BCB8EE747}" destId="{083C0388-F11A-47B3-A22D-20EDA9E07AB0}" srcOrd="0" destOrd="0" parTransId="{5D4F1303-EC72-4EDB-8120-866CDB7AD5D4}" sibTransId="{238DE01B-96A8-4A99-A30D-71D44DCB07BC}"/>
    <dgm:cxn modelId="{EC0C9DD3-4EFE-4D5B-8F9A-CC5B734675CE}" srcId="{A427A5C4-A5BA-4B98-9561-9C4BCB8EE747}" destId="{E75C11D3-F28A-421B-B997-22769EBEF824}" srcOrd="4" destOrd="0" parTransId="{1BC700E2-E499-4920-9A10-125ED18FBAF6}" sibTransId="{76417B8D-F7DC-4D8B-9A28-3CF8E89B493E}"/>
    <dgm:cxn modelId="{B9804F03-EABE-41CA-B83C-D67691DE2AF0}" type="presOf" srcId="{A427A5C4-A5BA-4B98-9561-9C4BCB8EE747}" destId="{A664F06F-7397-4E8E-9A9C-5B92D1FED2AF}" srcOrd="0" destOrd="0" presId="urn:microsoft.com/office/officeart/2005/8/layout/default"/>
    <dgm:cxn modelId="{05240500-4765-4D77-9664-052D8876CE83}" srcId="{A427A5C4-A5BA-4B98-9561-9C4BCB8EE747}" destId="{77EF77B8-8D69-433C-8BE0-23E5356FC3F0}" srcOrd="3" destOrd="0" parTransId="{357013F5-F953-4956-AF6D-6DB604964EB3}" sibTransId="{F60012BA-04CA-48DC-8EB0-A08574475334}"/>
    <dgm:cxn modelId="{959E411B-2E99-4910-ACF8-FB1FC9EB5E96}" type="presOf" srcId="{083C0388-F11A-47B3-A22D-20EDA9E07AB0}" destId="{C17CB5FF-3361-4774-A8B7-72050E827005}" srcOrd="0" destOrd="0" presId="urn:microsoft.com/office/officeart/2005/8/layout/default"/>
    <dgm:cxn modelId="{837FF3E2-7347-43A6-A0A4-F217F3CCC3F9}" srcId="{A427A5C4-A5BA-4B98-9561-9C4BCB8EE747}" destId="{AD19D362-3B19-4D86-9A93-CD9D36B5571F}" srcOrd="2" destOrd="0" parTransId="{083E91EC-78C5-4973-84FE-3495A91E3807}" sibTransId="{DE1B7A09-8F8A-415F-BFAC-B4F2190814D8}"/>
    <dgm:cxn modelId="{0CB52D5D-F7CA-4E2D-9D0B-6C11DCC834DB}" type="presOf" srcId="{AD19D362-3B19-4D86-9A93-CD9D36B5571F}" destId="{DA9EACA1-91EB-4CB6-92B8-1B5A7BF333C2}" srcOrd="0" destOrd="0" presId="urn:microsoft.com/office/officeart/2005/8/layout/default"/>
    <dgm:cxn modelId="{EB4CFE74-0624-43FA-B7A1-80DC67BE54AD}" type="presOf" srcId="{E75C11D3-F28A-421B-B997-22769EBEF824}" destId="{44C3AAE9-5CF1-475D-8508-AA5DBE95CE84}" srcOrd="0" destOrd="0" presId="urn:microsoft.com/office/officeart/2005/8/layout/default"/>
    <dgm:cxn modelId="{36B89222-9BA2-4533-B941-E52BF41A7ED8}" type="presOf" srcId="{1CC07406-A710-4C5E-BA72-67582DBDE461}" destId="{B5E6CF71-B9BC-44D4-97AC-9EA9FA1C30ED}" srcOrd="0" destOrd="0" presId="urn:microsoft.com/office/officeart/2005/8/layout/default"/>
    <dgm:cxn modelId="{1FDC8299-69F0-49B8-9CA0-8D917E59E7A2}" type="presOf" srcId="{77EF77B8-8D69-433C-8BE0-23E5356FC3F0}" destId="{209363EB-7751-44FA-B48B-E9B03DE099D1}" srcOrd="0" destOrd="0" presId="urn:microsoft.com/office/officeart/2005/8/layout/default"/>
    <dgm:cxn modelId="{08A4764B-CD97-474E-A46E-8246CD1C38F6}" type="presParOf" srcId="{A664F06F-7397-4E8E-9A9C-5B92D1FED2AF}" destId="{C17CB5FF-3361-4774-A8B7-72050E827005}" srcOrd="0" destOrd="0" presId="urn:microsoft.com/office/officeart/2005/8/layout/default"/>
    <dgm:cxn modelId="{15B117E4-34CB-438C-8A3F-705FCEF07178}" type="presParOf" srcId="{A664F06F-7397-4E8E-9A9C-5B92D1FED2AF}" destId="{654DABDE-8BDB-4F7C-84C0-65ECE0B8C570}" srcOrd="1" destOrd="0" presId="urn:microsoft.com/office/officeart/2005/8/layout/default"/>
    <dgm:cxn modelId="{05E21240-81E1-400D-881F-3F6FB7A6C16E}" type="presParOf" srcId="{A664F06F-7397-4E8E-9A9C-5B92D1FED2AF}" destId="{B5E6CF71-B9BC-44D4-97AC-9EA9FA1C30ED}" srcOrd="2" destOrd="0" presId="urn:microsoft.com/office/officeart/2005/8/layout/default"/>
    <dgm:cxn modelId="{59D3924F-7CA8-4C07-831A-73972A041A4D}" type="presParOf" srcId="{A664F06F-7397-4E8E-9A9C-5B92D1FED2AF}" destId="{780A5211-7DCC-4A3F-BD93-DA213C4F69C8}" srcOrd="3" destOrd="0" presId="urn:microsoft.com/office/officeart/2005/8/layout/default"/>
    <dgm:cxn modelId="{095DDD25-A4C3-4D8D-AE6A-3C9EEFBE1AFA}" type="presParOf" srcId="{A664F06F-7397-4E8E-9A9C-5B92D1FED2AF}" destId="{DA9EACA1-91EB-4CB6-92B8-1B5A7BF333C2}" srcOrd="4" destOrd="0" presId="urn:microsoft.com/office/officeart/2005/8/layout/default"/>
    <dgm:cxn modelId="{F99221F1-5026-4F73-820F-857B73432B89}" type="presParOf" srcId="{A664F06F-7397-4E8E-9A9C-5B92D1FED2AF}" destId="{ECF2430A-003A-4FC0-B384-45F4BC00E4B6}" srcOrd="5" destOrd="0" presId="urn:microsoft.com/office/officeart/2005/8/layout/default"/>
    <dgm:cxn modelId="{CD60F7F5-0D82-4731-9315-5B4B3D3E9FA8}" type="presParOf" srcId="{A664F06F-7397-4E8E-9A9C-5B92D1FED2AF}" destId="{209363EB-7751-44FA-B48B-E9B03DE099D1}" srcOrd="6" destOrd="0" presId="urn:microsoft.com/office/officeart/2005/8/layout/default"/>
    <dgm:cxn modelId="{37561344-40EF-4F9D-8009-84A8BE9CE1E5}" type="presParOf" srcId="{A664F06F-7397-4E8E-9A9C-5B92D1FED2AF}" destId="{E4F8A3E0-33C3-4EB8-904F-E1C50CB8E608}" srcOrd="7" destOrd="0" presId="urn:microsoft.com/office/officeart/2005/8/layout/default"/>
    <dgm:cxn modelId="{AAAFCBD3-5BF1-47CC-B5C6-BDD56C0215C5}" type="presParOf" srcId="{A664F06F-7397-4E8E-9A9C-5B92D1FED2AF}" destId="{44C3AAE9-5CF1-475D-8508-AA5DBE95CE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833A9-3E56-42EA-A49E-C2294EE2B135}">
      <dsp:nvSpPr>
        <dsp:cNvPr id="0" name=""/>
        <dsp:cNvSpPr/>
      </dsp:nvSpPr>
      <dsp:spPr>
        <a:xfrm>
          <a:off x="2379492" y="352235"/>
          <a:ext cx="7398358" cy="1647822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পৌরনীতির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প্রতিশব্দ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CIVICS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ল্যাটিন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যথাক্রমে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7755" y="400498"/>
        <a:ext cx="7301832" cy="1551296"/>
      </dsp:txXfrm>
    </dsp:sp>
    <dsp:sp modelId="{09DF87D4-87A8-4CCF-BA18-96E76AE395AB}">
      <dsp:nvSpPr>
        <dsp:cNvPr id="0" name=""/>
        <dsp:cNvSpPr/>
      </dsp:nvSpPr>
      <dsp:spPr>
        <a:xfrm rot="2240368">
          <a:off x="7162918" y="2161127"/>
          <a:ext cx="1000967" cy="4479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97310" y="2250721"/>
        <a:ext cx="732183" cy="268784"/>
      </dsp:txXfrm>
    </dsp:sp>
    <dsp:sp modelId="{4D01D9BF-AC86-4C67-988D-847480CF5C89}">
      <dsp:nvSpPr>
        <dsp:cNvPr id="0" name=""/>
        <dsp:cNvSpPr/>
      </dsp:nvSpPr>
      <dsp:spPr>
        <a:xfrm>
          <a:off x="7149157" y="2770169"/>
          <a:ext cx="4083411" cy="15604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CIVIS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[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4861" y="2815873"/>
        <a:ext cx="3992003" cy="1469034"/>
      </dsp:txXfrm>
    </dsp:sp>
    <dsp:sp modelId="{50089506-D2FA-4BF4-BC12-5DBA88E25A6A}">
      <dsp:nvSpPr>
        <dsp:cNvPr id="0" name=""/>
        <dsp:cNvSpPr/>
      </dsp:nvSpPr>
      <dsp:spPr>
        <a:xfrm rot="10792076">
          <a:off x="5644000" y="3333425"/>
          <a:ext cx="1000967" cy="4479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778392" y="3423019"/>
        <a:ext cx="732183" cy="268784"/>
      </dsp:txXfrm>
    </dsp:sp>
    <dsp:sp modelId="{CC27C138-F1DD-4AD2-8E98-76A1F4C802F3}">
      <dsp:nvSpPr>
        <dsp:cNvPr id="0" name=""/>
        <dsp:cNvSpPr/>
      </dsp:nvSpPr>
      <dsp:spPr>
        <a:xfrm>
          <a:off x="1236509" y="2796983"/>
          <a:ext cx="3903300" cy="1534485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CIVITAS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[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নগর-রাষ্ট্র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]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1453" y="2841927"/>
        <a:ext cx="3813412" cy="1444597"/>
      </dsp:txXfrm>
    </dsp:sp>
    <dsp:sp modelId="{4B5022ED-67D3-4C22-8D2F-02CDD81E7DFD}">
      <dsp:nvSpPr>
        <dsp:cNvPr id="0" name=""/>
        <dsp:cNvSpPr/>
      </dsp:nvSpPr>
      <dsp:spPr>
        <a:xfrm rot="19226232">
          <a:off x="4098636" y="2174534"/>
          <a:ext cx="1000967" cy="4479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233028" y="2264128"/>
        <a:ext cx="732183" cy="268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8B486-F77E-4047-9230-14A778427BA9}">
      <dsp:nvSpPr>
        <dsp:cNvPr id="0" name=""/>
        <dsp:cNvSpPr/>
      </dsp:nvSpPr>
      <dsp:spPr>
        <a:xfrm rot="16200000">
          <a:off x="-100590" y="441"/>
          <a:ext cx="5792371" cy="5628392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ই,এম,হোয়াইট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নাগরিকতার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জরিত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প্রশ্ন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করে,তাই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আরো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বলেন,পৌরনীতি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জ্ঞানের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মূল্যবান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শাখা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নাগরিকের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অতীত,বর্তমান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ভবিষ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স্থানীয়,জাতীয়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মানবতার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জড়িত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তাহাই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-18600" y="1366544"/>
        <a:ext cx="4643423" cy="2896185"/>
      </dsp:txXfrm>
    </dsp:sp>
    <dsp:sp modelId="{4EB876CE-4C47-478E-B25E-FDAB032C11BE}">
      <dsp:nvSpPr>
        <dsp:cNvPr id="0" name=""/>
        <dsp:cNvSpPr/>
      </dsp:nvSpPr>
      <dsp:spPr>
        <a:xfrm rot="5400000">
          <a:off x="6452454" y="441"/>
          <a:ext cx="5850699" cy="562839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এফ,আই,গ্লাউড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প্রতিষ্টান,অভ্যাস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কার্যাবলির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রাষ্ট্রের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কর্তব্য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শাস্ত্র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পৌরনীতি</a:t>
          </a:r>
          <a:r>
            <a:rPr lang="en-US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548577" y="1351963"/>
        <a:ext cx="4643423" cy="2925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0CD48-9C0A-440E-81A4-3C607AD9F4EE}">
      <dsp:nvSpPr>
        <dsp:cNvPr id="0" name=""/>
        <dsp:cNvSpPr/>
      </dsp:nvSpPr>
      <dsp:spPr>
        <a:xfrm>
          <a:off x="0" y="72735"/>
          <a:ext cx="3809999" cy="228600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বিষয়ে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দেয়,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2735"/>
        <a:ext cx="3809999" cy="2286000"/>
      </dsp:txXfrm>
    </dsp:sp>
    <dsp:sp modelId="{0F259FCF-3132-4568-BC0F-D4F01669194F}">
      <dsp:nvSpPr>
        <dsp:cNvPr id="0" name=""/>
        <dsp:cNvSpPr/>
      </dsp:nvSpPr>
      <dsp:spPr>
        <a:xfrm>
          <a:off x="4191000" y="72735"/>
          <a:ext cx="3809999" cy="2286000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মৌলিক প্রতিষ্ট্রান</a:t>
          </a:r>
          <a:endParaRPr lang="bn-BD" sz="28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72735"/>
        <a:ext cx="3809999" cy="2286000"/>
      </dsp:txXfrm>
    </dsp:sp>
    <dsp:sp modelId="{A2E0B470-A37B-4861-99AA-F5EF25DBF4BC}">
      <dsp:nvSpPr>
        <dsp:cNvPr id="0" name=""/>
        <dsp:cNvSpPr/>
      </dsp:nvSpPr>
      <dsp:spPr>
        <a:xfrm>
          <a:off x="8382000" y="72735"/>
          <a:ext cx="3809999" cy="2286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রাজনৈতিক বিষয়াদি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72735"/>
        <a:ext cx="3809999" cy="2286000"/>
      </dsp:txXfrm>
    </dsp:sp>
    <dsp:sp modelId="{7A15A518-0412-4F74-835A-829819CCF30E}">
      <dsp:nvSpPr>
        <dsp:cNvPr id="0" name=""/>
        <dsp:cNvSpPr/>
      </dsp:nvSpPr>
      <dsp:spPr>
        <a:xfrm>
          <a:off x="2095500" y="2739736"/>
          <a:ext cx="3809999" cy="2286000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স্থানীয়, জাতীয় ও আর্ন্তজাতিক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বিষয়ে শিক্ষা দেয়,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5500" y="2739736"/>
        <a:ext cx="3809999" cy="2286000"/>
      </dsp:txXfrm>
    </dsp:sp>
    <dsp:sp modelId="{4EAF1803-02F3-4AA3-84E5-12E9035EA7D2}">
      <dsp:nvSpPr>
        <dsp:cNvPr id="0" name=""/>
        <dsp:cNvSpPr/>
      </dsp:nvSpPr>
      <dsp:spPr>
        <a:xfrm>
          <a:off x="6286500" y="2739735"/>
          <a:ext cx="3809999" cy="2286000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অতীত, ভবিষৎ ও বর্তমান সর্ম্পকে শিক্ষা দেয়।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2739735"/>
        <a:ext cx="3809999" cy="228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CB5FF-3361-4774-A8B7-72050E827005}">
      <dsp:nvSpPr>
        <dsp:cNvPr id="0" name=""/>
        <dsp:cNvSpPr/>
      </dsp:nvSpPr>
      <dsp:spPr>
        <a:xfrm>
          <a:off x="0" y="79662"/>
          <a:ext cx="3809999" cy="2286000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নাগরিকতা সর্ম্পকে শিক্ষা দান করে</a:t>
          </a:r>
          <a:r>
            <a:rPr lang="bn-BD" sz="36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9662"/>
        <a:ext cx="3809999" cy="2286000"/>
      </dsp:txXfrm>
    </dsp:sp>
    <dsp:sp modelId="{B5E6CF71-B9BC-44D4-97AC-9EA9FA1C30ED}">
      <dsp:nvSpPr>
        <dsp:cNvPr id="0" name=""/>
        <dsp:cNvSpPr/>
      </dsp:nvSpPr>
      <dsp:spPr>
        <a:xfrm>
          <a:off x="4191000" y="79662"/>
          <a:ext cx="3809999" cy="2286000"/>
        </a:xfrm>
        <a:prstGeom prst="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অধিকার ও কর্তব্য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দান করে,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91000" y="79662"/>
        <a:ext cx="3809999" cy="2286000"/>
      </dsp:txXfrm>
    </dsp:sp>
    <dsp:sp modelId="{DA9EACA1-91EB-4CB6-92B8-1B5A7BF333C2}">
      <dsp:nvSpPr>
        <dsp:cNvPr id="0" name=""/>
        <dsp:cNvSpPr/>
      </dsp:nvSpPr>
      <dsp:spPr>
        <a:xfrm>
          <a:off x="8382000" y="79662"/>
          <a:ext cx="3809999" cy="2286000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সুস্থ ও সুন্দর সমাজ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 শিক্ষা দেয়,</a:t>
          </a:r>
          <a:endParaRPr lang="en-US" sz="3600" kern="1200" dirty="0">
            <a:solidFill>
              <a:schemeClr val="accent1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82000" y="79662"/>
        <a:ext cx="3809999" cy="2286000"/>
      </dsp:txXfrm>
    </dsp:sp>
    <dsp:sp modelId="{209363EB-7751-44FA-B48B-E9B03DE099D1}">
      <dsp:nvSpPr>
        <dsp:cNvPr id="0" name=""/>
        <dsp:cNvSpPr/>
      </dsp:nvSpPr>
      <dsp:spPr>
        <a:xfrm>
          <a:off x="2053932" y="2732809"/>
          <a:ext cx="3809999" cy="2286000"/>
        </a:xfrm>
        <a:prstGeom prst="rect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যোগ্য নেতূত্ব গড়ে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তোলার শিক্ষা দেয়,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3932" y="2732809"/>
        <a:ext cx="3809999" cy="2286000"/>
      </dsp:txXfrm>
    </dsp:sp>
    <dsp:sp modelId="{44C3AAE9-5CF1-475D-8508-AA5DBE95CE84}">
      <dsp:nvSpPr>
        <dsp:cNvPr id="0" name=""/>
        <dsp:cNvSpPr/>
      </dsp:nvSpPr>
      <dsp:spPr>
        <a:xfrm>
          <a:off x="6286500" y="2746662"/>
          <a:ext cx="3809999" cy="2286000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রা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ষ্ট্র</a:t>
          </a: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,সরকার ও সু-শাসন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সর্ম্পকে শিক্ষা দেয়।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6500" y="2746662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18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5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0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5A588-8BC6-44C1-925D-5918B43836FD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C2D8-A0A0-4302-AF39-A06F6AE4B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16" y="1888958"/>
            <a:ext cx="11381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সু-শান ক্লাশে সবাইকে 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872" y="1367445"/>
            <a:ext cx="1159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অধ্য্যনরত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90" y="2828834"/>
            <a:ext cx="1118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313709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819" y="3408218"/>
            <a:ext cx="1181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নাগরিকগন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5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6" y="0"/>
            <a:ext cx="11478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59749"/>
            <a:ext cx="1162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সংজ্ঞা, পরিধি ও বিষয়বস্তু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পাঠের প্রয়োজনীয়তা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03768" cy="49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463" y="108284"/>
            <a:ext cx="10347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94542"/>
            <a:ext cx="11980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কি তা বলতে পারবে,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বিষয়বস্তু কি তা ব্যাখ্যা করতে পারবে,</a:t>
            </a:r>
          </a:p>
          <a:p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পাঠের প্রয়োজনীতা কি তা মূল্যায়ন করতে পারবে,?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48"/>
            <a:ext cx="12191999" cy="35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9705156"/>
              </p:ext>
            </p:extLst>
          </p:nvPr>
        </p:nvGraphicFramePr>
        <p:xfrm>
          <a:off x="0" y="1911927"/>
          <a:ext cx="12192000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4964" y="332510"/>
            <a:ext cx="11042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3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A833A9-3E56-42EA-A49E-C2294EE2B13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F87D4-87A8-4CCF-BA18-96E76AE395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1D9BF-AC86-4C67-988D-847480CF5C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89506-D2FA-4BF4-BC12-5DBA88E25A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27C138-F1DD-4AD2-8E98-76A1F4C802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5022ED-67D3-4C22-8D2F-02CDD81E7D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2" y="124691"/>
            <a:ext cx="1093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5357342"/>
              </p:ext>
            </p:extLst>
          </p:nvPr>
        </p:nvGraphicFramePr>
        <p:xfrm>
          <a:off x="0" y="1471613"/>
          <a:ext cx="12192000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96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8B486-F77E-4047-9230-14A778427B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876CE-4C47-478E-B25E-FDAB032C11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748" y="964351"/>
            <a:ext cx="5057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88" y="3772121"/>
            <a:ext cx="5877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8616" y="3525899"/>
            <a:ext cx="5583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বিষয়ঃ-পৌরনীতি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তারিখঃ১০/04/202১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6334" y="-54789"/>
            <a:ext cx="3380419" cy="349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1"/>
            <a:ext cx="3643748" cy="34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0"/>
            <a:ext cx="11213432" cy="814156"/>
          </a:xfrm>
        </p:spPr>
        <p:txBody>
          <a:bodyPr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0097"/>
            <a:ext cx="12191999" cy="480508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বিজ্ঞান।এর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প্রতিশব্দ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CIVICS,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ল্যাটিন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Civitas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দু,টির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রাষ্ট্র।সুতরাং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ই,এম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হুয়াইট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পৌরনীত।তিনি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অতীত,বর্তমান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স্থানীয়,জাতীয়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বিষয়াদি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কার্যাবলি,আচরন,অধিকার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স্থানীয়,জাতিয়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আর্ন্তজাতিক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প্রতিষ্ট্রান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6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6" y="339622"/>
            <a:ext cx="1116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 সমূহঃ-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7255671"/>
              </p:ext>
            </p:extLst>
          </p:nvPr>
        </p:nvGraphicFramePr>
        <p:xfrm>
          <a:off x="96981" y="1759528"/>
          <a:ext cx="12192000" cy="509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13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2A0CD48-9C0A-440E-81A4-3C607AD9F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0F259FCF-3132-4568-BC0F-D4F016691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A2E0B470-A37B-4861-99AA-F5EF25DBF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7A15A518-0412-4F74-835A-829819CCF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4EAF1803-02F3-4AA3-84E5-12E9035EA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1" y="411113"/>
            <a:ext cx="1169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সু-শাসনের পাঠের প্রয়োজনীয়তাঃ-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0508829"/>
              </p:ext>
            </p:extLst>
          </p:nvPr>
        </p:nvGraphicFramePr>
        <p:xfrm>
          <a:off x="0" y="1745674"/>
          <a:ext cx="12192000" cy="511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76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17CB5FF-3361-4774-A8B7-72050E827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B5E6CF71-B9BC-44D4-97AC-9EA9FA1C3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DA9EACA1-91EB-4CB6-92B8-1B5A7BF33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09363EB-7751-44FA-B48B-E9B03DE09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44C3AAE9-5CF1-475D-8508-AA5DBE95C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253" y="0"/>
            <a:ext cx="12095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80782"/>
            <a:ext cx="1190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পৌরনীতি বলিতে কি বুঝ,?</a:t>
            </a:r>
          </a:p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পৌরনীতিকে নাগরিকতা বিষয়ক বিজ্ঞান বলা হয় কেন,?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1999" cy="47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0"/>
            <a:ext cx="1018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1170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পরিধি ও বিষয়বস্তু ব্যাখ্যা কর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5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95" y="0"/>
            <a:ext cx="11784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273225"/>
            <a:ext cx="475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 পৌরনীতি বলতে কি বুঝ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3" y="1122217"/>
            <a:ext cx="5923547" cy="5151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2218"/>
            <a:ext cx="6268452" cy="5151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0917" y="6273224"/>
            <a:ext cx="727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5012" y="0"/>
            <a:ext cx="11281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66980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পৌরনীতি কোন ধরনের বিজ্ঞান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সামাজিক,                 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অর্থনৈতিক, 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প্রাকৃতিক ,                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রাজনৈতিক,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মানব সভ্যতার আদি সংগঠন কোনটি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সমাজ,                      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রাষ্ট্র,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পরিবার,                     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গোত্র,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-----?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খ।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ঘ।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6327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8462" y="0"/>
            <a:ext cx="10474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7671"/>
            <a:ext cx="1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পাঠে আমাদের জীবনে কি প্রভাব বিস্তার করে, এ বিষয়ে একটি প্রতিবেদন লিখে জমা দিবা ?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202207" cy="4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28" y="4957880"/>
            <a:ext cx="1080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সবইকে 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53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5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688" y="457200"/>
            <a:ext cx="1090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26" y="4090737"/>
            <a:ext cx="1163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রাষ্ট্রদার্শনিক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4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7273" y="108284"/>
            <a:ext cx="961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1" y="4439652"/>
            <a:ext cx="11417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প্লোটো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6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147" y="132348"/>
            <a:ext cx="10912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37" y="4415589"/>
            <a:ext cx="11706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এ্যারিস্টিটল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3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3034145"/>
            <a:ext cx="11859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শাসকগণ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9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55" y="3244334"/>
            <a:ext cx="1180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নগর-রাষ্ট্রের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891" y="3366655"/>
            <a:ext cx="1079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6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709</TotalTime>
  <Words>623</Words>
  <Application>Microsoft Office PowerPoint</Application>
  <PresentationFormat>Widescreen</PresentationFormat>
  <Paragraphs>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পৌরনীতি কি?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78L6N72</dc:creator>
  <cp:lastModifiedBy>Azharul Islam</cp:lastModifiedBy>
  <cp:revision>195</cp:revision>
  <dcterms:created xsi:type="dcterms:W3CDTF">2019-07-16T09:39:45Z</dcterms:created>
  <dcterms:modified xsi:type="dcterms:W3CDTF">2021-04-15T07:00:33Z</dcterms:modified>
</cp:coreProperties>
</file>