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34357"/>
            <a:ext cx="7696200" cy="5657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" y="914400"/>
            <a:ext cx="7696200" cy="1862048"/>
          </a:xfrm>
          <a:prstGeom prst="rect">
            <a:avLst/>
          </a:prstGeom>
          <a:noFill/>
        </p:spPr>
        <p:txBody>
          <a:bodyPr wrap="square" numCol="1" rtlCol="0"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91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9" y="560877"/>
            <a:ext cx="74295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76432"/>
            <a:ext cx="8839200" cy="881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56" y="1143001"/>
            <a:ext cx="447747" cy="47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104900"/>
            <a:ext cx="7353300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84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467600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9" y="1752600"/>
            <a:ext cx="31242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042219" y="838200"/>
            <a:ext cx="6781800" cy="6477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85419" y="3162300"/>
            <a:ext cx="4849762" cy="1447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8495" y="4101896"/>
            <a:ext cx="1738466" cy="999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1289" y="1333500"/>
            <a:ext cx="1676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2195" y="1333500"/>
            <a:ext cx="1676400" cy="976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25661" y="357035"/>
            <a:ext cx="3962400" cy="533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যুক্ত বর্ণ  শিখে নিই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0961" y="2871635"/>
            <a:ext cx="22860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মুহাম্মদ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261" y="4090835"/>
            <a:ext cx="1676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চ্চ</a:t>
            </a:r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9261" y="1423835"/>
            <a:ext cx="1676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ম্ম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2361" y="4081002"/>
            <a:ext cx="1692378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0961" y="5724214"/>
            <a:ext cx="2514600" cy="77675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2667307" y="1554728"/>
            <a:ext cx="633566" cy="68088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2773311" y="4256753"/>
            <a:ext cx="633566" cy="68088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5442155" y="1432283"/>
            <a:ext cx="914400" cy="77889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5569974" y="4196686"/>
            <a:ext cx="914400" cy="77889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19400" y="1143000"/>
            <a:ext cx="3505200" cy="8382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3500" y="2590800"/>
            <a:ext cx="6477000" cy="3124200"/>
          </a:xfrm>
          <a:prstGeom prst="rect">
            <a:avLst/>
          </a:prstGeom>
          <a:solidFill>
            <a:srgbClr val="0070C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 তোমাদের কেমন করে ভালবাসেন তা নিজের মত করে ব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33400"/>
            <a:ext cx="7871191" cy="527685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587009" y="2767280"/>
            <a:ext cx="7969982" cy="132343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8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1756" y="1088511"/>
            <a:ext cx="4080085" cy="1298194"/>
            <a:chOff x="2259911" y="415729"/>
            <a:chExt cx="4080085" cy="1193579"/>
          </a:xfrm>
        </p:grpSpPr>
        <p:sp>
          <p:nvSpPr>
            <p:cNvPr id="8" name="Oval 7"/>
            <p:cNvSpPr/>
            <p:nvPr/>
          </p:nvSpPr>
          <p:spPr>
            <a:xfrm>
              <a:off x="2259911" y="415729"/>
              <a:ext cx="1276083" cy="113604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20400" y="431515"/>
              <a:ext cx="1276083" cy="113604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80889" y="431514"/>
              <a:ext cx="1276083" cy="11360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063913" y="473263"/>
              <a:ext cx="1276083" cy="113604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02" y="285675"/>
            <a:ext cx="2517939" cy="277985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81756" y="3217931"/>
            <a:ext cx="6705600" cy="2800767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194872"/>
            <a:ext cx="8915400" cy="5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9" y="261210"/>
            <a:ext cx="920859" cy="912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376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453364"/>
            <a:ext cx="3657600" cy="1066800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028700" y="2036156"/>
            <a:ext cx="7086600" cy="3467100"/>
          </a:xfrm>
          <a:prstGeom prst="flowChartProcess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 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 ভা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বাসা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 দিন------------------কাজ করল।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:০৩/০৪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4124"/>
            <a:ext cx="8839200" cy="881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447"/>
            <a:ext cx="1777181" cy="13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340267"/>
            <a:ext cx="6898558" cy="3505200"/>
            <a:chOff x="990600" y="680533"/>
            <a:chExt cx="6898558" cy="3505200"/>
          </a:xfrm>
        </p:grpSpPr>
        <p:sp>
          <p:nvSpPr>
            <p:cNvPr id="5" name="Rectangular Callout 4"/>
            <p:cNvSpPr/>
            <p:nvPr/>
          </p:nvSpPr>
          <p:spPr>
            <a:xfrm>
              <a:off x="2667000" y="680533"/>
              <a:ext cx="3810000" cy="1143000"/>
            </a:xfrm>
            <a:prstGeom prst="wedgeRectCallou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48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3058" y="2395033"/>
              <a:ext cx="6896100" cy="76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২.২.১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গল্পকথা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শুনে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বুঝতে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3499933"/>
              <a:ext cx="6858000" cy="685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 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২.৪.১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55811"/>
            <a:ext cx="8839200" cy="881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6" y="198891"/>
            <a:ext cx="1569888" cy="11801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7806" y="4304966"/>
            <a:ext cx="6898558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২.৫.২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245591"/>
              </p:ext>
            </p:extLst>
          </p:nvPr>
        </p:nvGraphicFramePr>
        <p:xfrm>
          <a:off x="3983038" y="3184525"/>
          <a:ext cx="1177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1178640" imgH="488520" progId="Package">
                  <p:embed/>
                </p:oleObj>
              </mc:Choice>
              <mc:Fallback>
                <p:oleObj name="Packager Shell Object" showAsIcon="1" r:id="rId3" imgW="11786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3038" y="3184525"/>
                        <a:ext cx="11779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982663"/>
            <a:ext cx="6934200" cy="1219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8839200" cy="881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6" y="4714250"/>
            <a:ext cx="1569888" cy="11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11436" y="762000"/>
            <a:ext cx="5321126" cy="762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73" y="2095500"/>
            <a:ext cx="6603653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4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04900"/>
            <a:ext cx="6858000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6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52500"/>
            <a:ext cx="76962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6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295400"/>
            <a:ext cx="7562850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42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120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2006-08-16T00:00:00Z</dcterms:created>
  <dcterms:modified xsi:type="dcterms:W3CDTF">2021-04-15T12:34:38Z</dcterms:modified>
</cp:coreProperties>
</file>