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86" r:id="rId8"/>
    <p:sldId id="299" r:id="rId9"/>
    <p:sldId id="291" r:id="rId10"/>
    <p:sldId id="292" r:id="rId11"/>
    <p:sldId id="300" r:id="rId12"/>
    <p:sldId id="295" r:id="rId13"/>
    <p:sldId id="301" r:id="rId14"/>
    <p:sldId id="276" r:id="rId15"/>
    <p:sldId id="283" r:id="rId16"/>
    <p:sldId id="284" r:id="rId17"/>
    <p:sldId id="271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0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72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4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88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0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5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2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5282" y="2605636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502" y="2559104"/>
            <a:ext cx="983238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১৭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3683" y="907615"/>
            <a:ext cx="509801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7501" y="3271875"/>
            <a:ext cx="983238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তদানীন্তন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কুষ্টিয়া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মেহেরপুর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মহকুমার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(বর্তমানে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বৈদ্যনাথ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(বর্তমানে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আম্রকাননে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7501" y="5092641"/>
            <a:ext cx="983238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দেশি-বিদেশি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3683" y="907615"/>
            <a:ext cx="509801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019" y="2340383"/>
            <a:ext cx="1095570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আওয়ামী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চীফ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হুইফ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ইউসুফ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018" y="3642609"/>
            <a:ext cx="902908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ঘোষণাপত্রও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019" y="4390837"/>
            <a:ext cx="1095570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রোডে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018" y="5103674"/>
            <a:ext cx="1095570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5599" y="2362551"/>
            <a:ext cx="9396553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পরামর্শদানের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আওয়ামী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6353" y="946488"/>
            <a:ext cx="354886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600" y="4224889"/>
            <a:ext cx="105288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মাওলানা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মোজাফফর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5600" y="4979232"/>
            <a:ext cx="472627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কমিউনিস্ট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5599" y="4224889"/>
            <a:ext cx="723019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মাওলানা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5599" y="5733575"/>
            <a:ext cx="472627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কংগ্রেস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মনোরঞ্জন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1293" y="2362551"/>
            <a:ext cx="11126625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পুনর্গঠনের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তাৎক্ষণিক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পুনর্গঠনের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মন্ত্রণালয়কে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সদস্যবৃন্দ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6353" y="946488"/>
            <a:ext cx="313558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926" y="4745822"/>
            <a:ext cx="633243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ড.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মুজাফফর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1443" y="5496124"/>
            <a:ext cx="38627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মুর্শিদ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1443" y="6197877"/>
            <a:ext cx="38627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ড.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মোশাররফ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7174" y="5488183"/>
            <a:ext cx="300099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ড.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7174" y="6209461"/>
            <a:ext cx="300099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ড.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আনিসুজ্জামান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8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11" grpId="0" animBg="1"/>
      <p:bldP spid="8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3450" y="2494541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7430" y="4699694"/>
            <a:ext cx="9919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7076" y="2444540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3054" y="2759461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0472" y="5657671"/>
            <a:ext cx="767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3061" y="4814000"/>
            <a:ext cx="3830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0472" y="4690889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434414" cy="45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73" y="470019"/>
            <a:ext cx="11271903" cy="638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2327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6031" y="770100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1875" y="247828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16 এপ্রিল’২১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8843" y="2519984"/>
            <a:ext cx="5113715" cy="1107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7362" y="1027952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628" y="865627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3897" y="988738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019" y="2589416"/>
            <a:ext cx="9702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020" y="3460602"/>
            <a:ext cx="9096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018" y="4672681"/>
            <a:ext cx="920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332717" y="998036"/>
            <a:ext cx="315339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2765" y="2401483"/>
            <a:ext cx="999858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চলাকালীন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গণপ্রজাতন্ত্রী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বেসামরিক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7111" y="2535010"/>
            <a:ext cx="11229173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1971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গণহত্যা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আওয়ামী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শীর্ষস্থানীয়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নেতৃবৃন্দ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নেতৃবৃন্দ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5607" y="1001620"/>
            <a:ext cx="393961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7111" y="2535010"/>
            <a:ext cx="11229173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দেশ-বিদেশে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মুক্তাঞ্চলে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বেসামরিক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সর্বোপরি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সুষ্ঠুভাবে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হানাদারদের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কবলমুক্ত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5607" y="1001620"/>
            <a:ext cx="393961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110" y="4926408"/>
            <a:ext cx="11229173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আগরতলায়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মন্ত্রিসভার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5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43503" y="990108"/>
            <a:ext cx="519202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84536"/>
              </p:ext>
            </p:extLst>
          </p:nvPr>
        </p:nvGraphicFramePr>
        <p:xfrm>
          <a:off x="1886721" y="2557012"/>
          <a:ext cx="81279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59"/>
                <a:gridCol w="2939754"/>
                <a:gridCol w="45966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দপ্তর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বঙ্গবন্ধু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শেখ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মুজিবুর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রহমান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রাষ্ট্রপতি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সৈয়দ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নজরুল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ইসলাম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উপ-রাষ্ট্রপতি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রাষ্ট্রপতির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অনুপস্থিতিতে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রাষ্ট্রপতির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দায়িত্ব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পালন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তাজউদ্দিন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আহমেদ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প্রধানমন্ত্রী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খন্দকার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মোশতাক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আহমদ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পররাষ্ট্র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আইন</a:t>
                      </a:r>
                      <a:r>
                        <a:rPr lang="en-US" baseline="0" dirty="0" err="1" smtClean="0"/>
                        <a:t>মন্ত্রী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এম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মনসুর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আলী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অর্থমন্ত্রী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এ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এইচ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এম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কামারুজ্জামান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স্বরাষ্ট্র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ত্রাণ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পুনর্বাসন</a:t>
                      </a:r>
                      <a:r>
                        <a:rPr lang="en-US" baseline="0" dirty="0" err="1" smtClean="0"/>
                        <a:t>মন্ত্রী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53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1545</TotalTime>
  <Words>631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NikoshBAN</vt:lpstr>
      <vt:lpstr>Wingdings 3</vt:lpstr>
      <vt:lpstr>Ion Boardroom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773</cp:revision>
  <dcterms:created xsi:type="dcterms:W3CDTF">2021-03-17T17:32:59Z</dcterms:created>
  <dcterms:modified xsi:type="dcterms:W3CDTF">2021-04-14T09:31:21Z</dcterms:modified>
</cp:coreProperties>
</file>