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A394F-08DC-401E-B0C4-8C46759F076E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677233-1145-42B8-8A2B-F75F96E7EB0A}">
      <dgm:prSet phldrT="[Text]" custT="1"/>
      <dgm:spPr/>
      <dgm:t>
        <a:bodyPr/>
        <a:lstStyle/>
        <a:p>
          <a:r>
            <a:rPr lang="bn-IN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পানির প্রাকৃতিক উৎস</a:t>
          </a:r>
          <a:endParaRPr lang="en-US" sz="40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5A51C4-03D3-4DDE-A376-540E58486733}" type="parTrans" cxnId="{FDD65146-69A4-49BD-8330-2266C713F02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5FB9F6-7D45-448E-8097-2F8FF29DEDE0}" type="sibTrans" cxnId="{FDD65146-69A4-49BD-8330-2266C713F02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F9E42E-D179-4E81-8464-B48302A2C1E5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সমুদ্র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271D05-5EBE-4807-84BF-169E0B33FC64}" type="parTrans" cxnId="{7C96302A-6D1C-49E1-9FD3-5FDD3ADDDF0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D98A2D-8AAD-4363-93C2-7C9233AED20E}" type="sibTrans" cxnId="{7C96302A-6D1C-49E1-9FD3-5FDD3ADDDF0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7AE73F-E2CC-4B5F-AA63-9841A8152C09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বৃষ্টি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95B416-76F6-494F-A7E3-F7A7355D8FC5}" type="parTrans" cxnId="{5603E361-FA6B-45B0-BA23-D11C9C3FB76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5552DC-D7F1-4C5C-AB99-64576810A12B}" type="sibTrans" cxnId="{5603E361-FA6B-45B0-BA23-D11C9C3FB76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E15F32-64F2-4811-98ED-C5F77644CBBB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64D28A-8B8A-470D-8B8F-4A8FD6CE63D2}" type="parTrans" cxnId="{176F68A5-3577-4D2A-AAF1-13772A7071D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6BF16E-BF4F-4289-B22F-2E6DB5E75970}" type="sibTrans" cxnId="{176F68A5-3577-4D2A-AAF1-13772A7071D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2A9AAD-011C-486C-BF46-87C44D0C736F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ঝরণা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F4EC2C-E22E-4F8B-9E7A-6FC5D5017F77}" type="parTrans" cxnId="{6AF69CAA-3268-4796-9D6B-153C1F281D9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9EBA02-CDC4-43DA-89B1-A84E1859BED6}" type="sibTrans" cxnId="{6AF69CAA-3268-4796-9D6B-153C1F281D9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7906C4-31AB-41A5-B852-5A51B80EEDB0}" type="pres">
      <dgm:prSet presAssocID="{807A394F-08DC-401E-B0C4-8C46759F07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72D869-3154-4DDD-9ADD-CBE51333C734}" type="pres">
      <dgm:prSet presAssocID="{62677233-1145-42B8-8A2B-F75F96E7EB0A}" presName="centerShape" presStyleLbl="node0" presStyleIdx="0" presStyleCnt="1" custScaleX="172262" custScaleY="169521"/>
      <dgm:spPr/>
      <dgm:t>
        <a:bodyPr/>
        <a:lstStyle/>
        <a:p>
          <a:endParaRPr lang="en-US"/>
        </a:p>
      </dgm:t>
    </dgm:pt>
    <dgm:pt modelId="{F2D016F8-A579-47C6-A3E4-A2C0A4D32006}" type="pres">
      <dgm:prSet presAssocID="{1F271D05-5EBE-4807-84BF-169E0B33FC64}" presName="parTrans" presStyleLbl="sibTrans2D1" presStyleIdx="0" presStyleCnt="4" custLinFactNeighborY="-5112" custRadScaleRad="42333" custRadScaleInc="-2147483648"/>
      <dgm:spPr/>
      <dgm:t>
        <a:bodyPr/>
        <a:lstStyle/>
        <a:p>
          <a:endParaRPr lang="en-US"/>
        </a:p>
      </dgm:t>
    </dgm:pt>
    <dgm:pt modelId="{010B0224-87CE-48AE-BF30-728FBB891D98}" type="pres">
      <dgm:prSet presAssocID="{1F271D05-5EBE-4807-84BF-169E0B33FC6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BABB568-1C3B-40BB-AF4A-C54F76D87A48}" type="pres">
      <dgm:prSet presAssocID="{E7F9E42E-D179-4E81-8464-B48302A2C1E5}" presName="node" presStyleLbl="node1" presStyleIdx="0" presStyleCnt="4" custScaleX="66255" custScaleY="58636" custRadScaleRad="113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18359-8BE5-4C90-9030-87D05A4781E0}" type="pres">
      <dgm:prSet presAssocID="{0795B416-76F6-494F-A7E3-F7A7355D8FC5}" presName="parTrans" presStyleLbl="sibTrans2D1" presStyleIdx="1" presStyleCnt="4" custLinFactNeighborX="38000"/>
      <dgm:spPr/>
      <dgm:t>
        <a:bodyPr/>
        <a:lstStyle/>
        <a:p>
          <a:endParaRPr lang="en-US"/>
        </a:p>
      </dgm:t>
    </dgm:pt>
    <dgm:pt modelId="{9CECA486-DA57-4C5A-AD45-C5AFAF7A8F6E}" type="pres">
      <dgm:prSet presAssocID="{0795B416-76F6-494F-A7E3-F7A7355D8FC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3ED2E70-D1A4-4030-B498-261A3E4D39F2}" type="pres">
      <dgm:prSet presAssocID="{FD7AE73F-E2CC-4B5F-AA63-9841A8152C09}" presName="node" presStyleLbl="node1" presStyleIdx="1" presStyleCnt="4" custRadScaleRad="136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A5380-80AF-43D7-BC80-B83EF63FEA8F}" type="pres">
      <dgm:prSet presAssocID="{C364D28A-8B8A-470D-8B8F-4A8FD6CE63D2}" presName="parTrans" presStyleLbl="sibTrans2D1" presStyleIdx="2" presStyleCnt="4" custLinFactNeighborY="10224"/>
      <dgm:spPr/>
      <dgm:t>
        <a:bodyPr/>
        <a:lstStyle/>
        <a:p>
          <a:endParaRPr lang="en-US"/>
        </a:p>
      </dgm:t>
    </dgm:pt>
    <dgm:pt modelId="{ED09157C-D2D6-4629-AC97-DEAA82726B30}" type="pres">
      <dgm:prSet presAssocID="{C364D28A-8B8A-470D-8B8F-4A8FD6CE63D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53441FB-A7FE-409C-B504-4AD2EE9A58CE}" type="pres">
      <dgm:prSet presAssocID="{4EE15F32-64F2-4811-98ED-C5F77644CBBB}" presName="node" presStyleLbl="node1" presStyleIdx="2" presStyleCnt="4" custScaleX="80157" custScaleY="69228" custRadScaleRad="113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B5350-D351-4B58-9653-3B06D7682B0F}" type="pres">
      <dgm:prSet presAssocID="{6CF4EC2C-E22E-4F8B-9E7A-6FC5D5017F77}" presName="parTrans" presStyleLbl="sibTrans2D1" presStyleIdx="3" presStyleCnt="4" custLinFactNeighborX="-48146"/>
      <dgm:spPr/>
      <dgm:t>
        <a:bodyPr/>
        <a:lstStyle/>
        <a:p>
          <a:endParaRPr lang="en-US"/>
        </a:p>
      </dgm:t>
    </dgm:pt>
    <dgm:pt modelId="{BC9DF756-76E6-455A-9E73-AA6DDC817D84}" type="pres">
      <dgm:prSet presAssocID="{6CF4EC2C-E22E-4F8B-9E7A-6FC5D5017F7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B749F65-9B66-4F2A-B389-6F0E1716547C}" type="pres">
      <dgm:prSet presAssocID="{622A9AAD-011C-486C-BF46-87C44D0C736F}" presName="node" presStyleLbl="node1" presStyleIdx="3" presStyleCnt="4" custRadScaleRad="132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6F68A5-3577-4D2A-AAF1-13772A7071D9}" srcId="{62677233-1145-42B8-8A2B-F75F96E7EB0A}" destId="{4EE15F32-64F2-4811-98ED-C5F77644CBBB}" srcOrd="2" destOrd="0" parTransId="{C364D28A-8B8A-470D-8B8F-4A8FD6CE63D2}" sibTransId="{E66BF16E-BF4F-4289-B22F-2E6DB5E75970}"/>
    <dgm:cxn modelId="{D75835BC-E529-4CB7-A75C-A602D481127A}" type="presOf" srcId="{0795B416-76F6-494F-A7E3-F7A7355D8FC5}" destId="{9CECA486-DA57-4C5A-AD45-C5AFAF7A8F6E}" srcOrd="1" destOrd="0" presId="urn:microsoft.com/office/officeart/2005/8/layout/radial5"/>
    <dgm:cxn modelId="{3E0C5ACC-76B9-447A-B2C2-21D455D4AB9F}" type="presOf" srcId="{6CF4EC2C-E22E-4F8B-9E7A-6FC5D5017F77}" destId="{BC9DF756-76E6-455A-9E73-AA6DDC817D84}" srcOrd="1" destOrd="0" presId="urn:microsoft.com/office/officeart/2005/8/layout/radial5"/>
    <dgm:cxn modelId="{C7E31B91-9DB5-4631-B3C3-126B3303A96C}" type="presOf" srcId="{C364D28A-8B8A-470D-8B8F-4A8FD6CE63D2}" destId="{85EA5380-80AF-43D7-BC80-B83EF63FEA8F}" srcOrd="0" destOrd="0" presId="urn:microsoft.com/office/officeart/2005/8/layout/radial5"/>
    <dgm:cxn modelId="{4D90316E-8E20-4D10-85E1-D25269C96EA2}" type="presOf" srcId="{1F271D05-5EBE-4807-84BF-169E0B33FC64}" destId="{010B0224-87CE-48AE-BF30-728FBB891D98}" srcOrd="1" destOrd="0" presId="urn:microsoft.com/office/officeart/2005/8/layout/radial5"/>
    <dgm:cxn modelId="{7ACDCAEA-DB52-4D3B-9166-D9FBAF12ADA9}" type="presOf" srcId="{E7F9E42E-D179-4E81-8464-B48302A2C1E5}" destId="{ABABB568-1C3B-40BB-AF4A-C54F76D87A48}" srcOrd="0" destOrd="0" presId="urn:microsoft.com/office/officeart/2005/8/layout/radial5"/>
    <dgm:cxn modelId="{51B8413C-A30F-4A8F-9D23-279BCCBA514E}" type="presOf" srcId="{1F271D05-5EBE-4807-84BF-169E0B33FC64}" destId="{F2D016F8-A579-47C6-A3E4-A2C0A4D32006}" srcOrd="0" destOrd="0" presId="urn:microsoft.com/office/officeart/2005/8/layout/radial5"/>
    <dgm:cxn modelId="{B0939540-2F61-4B13-800E-9C3DD5A8F85A}" type="presOf" srcId="{807A394F-08DC-401E-B0C4-8C46759F076E}" destId="{357906C4-31AB-41A5-B852-5A51B80EEDB0}" srcOrd="0" destOrd="0" presId="urn:microsoft.com/office/officeart/2005/8/layout/radial5"/>
    <dgm:cxn modelId="{81F05E9D-DD7D-48F8-8DD0-6C35FE16F677}" type="presOf" srcId="{4EE15F32-64F2-4811-98ED-C5F77644CBBB}" destId="{953441FB-A7FE-409C-B504-4AD2EE9A58CE}" srcOrd="0" destOrd="0" presId="urn:microsoft.com/office/officeart/2005/8/layout/radial5"/>
    <dgm:cxn modelId="{EEE58929-DE6B-4238-BA76-15DFB148CFC6}" type="presOf" srcId="{C364D28A-8B8A-470D-8B8F-4A8FD6CE63D2}" destId="{ED09157C-D2D6-4629-AC97-DEAA82726B30}" srcOrd="1" destOrd="0" presId="urn:microsoft.com/office/officeart/2005/8/layout/radial5"/>
    <dgm:cxn modelId="{7C96302A-6D1C-49E1-9FD3-5FDD3ADDDF09}" srcId="{62677233-1145-42B8-8A2B-F75F96E7EB0A}" destId="{E7F9E42E-D179-4E81-8464-B48302A2C1E5}" srcOrd="0" destOrd="0" parTransId="{1F271D05-5EBE-4807-84BF-169E0B33FC64}" sibTransId="{46D98A2D-8AAD-4363-93C2-7C9233AED20E}"/>
    <dgm:cxn modelId="{A3511F51-AE1B-46CB-B547-2496D358E782}" type="presOf" srcId="{622A9AAD-011C-486C-BF46-87C44D0C736F}" destId="{7B749F65-9B66-4F2A-B389-6F0E1716547C}" srcOrd="0" destOrd="0" presId="urn:microsoft.com/office/officeart/2005/8/layout/radial5"/>
    <dgm:cxn modelId="{A5F1284F-7806-475B-8478-DB27EC1AC1E1}" type="presOf" srcId="{62677233-1145-42B8-8A2B-F75F96E7EB0A}" destId="{3D72D869-3154-4DDD-9ADD-CBE51333C734}" srcOrd="0" destOrd="0" presId="urn:microsoft.com/office/officeart/2005/8/layout/radial5"/>
    <dgm:cxn modelId="{2B5CAD33-C013-410D-9C5B-539A247C062E}" type="presOf" srcId="{0795B416-76F6-494F-A7E3-F7A7355D8FC5}" destId="{6E118359-8BE5-4C90-9030-87D05A4781E0}" srcOrd="0" destOrd="0" presId="urn:microsoft.com/office/officeart/2005/8/layout/radial5"/>
    <dgm:cxn modelId="{FDD65146-69A4-49BD-8330-2266C713F02D}" srcId="{807A394F-08DC-401E-B0C4-8C46759F076E}" destId="{62677233-1145-42B8-8A2B-F75F96E7EB0A}" srcOrd="0" destOrd="0" parTransId="{935A51C4-03D3-4DDE-A376-540E58486733}" sibTransId="{405FB9F6-7D45-448E-8097-2F8FF29DEDE0}"/>
    <dgm:cxn modelId="{2B54C9E7-F5C5-4BF4-8CB9-C7BED9038D79}" type="presOf" srcId="{FD7AE73F-E2CC-4B5F-AA63-9841A8152C09}" destId="{83ED2E70-D1A4-4030-B498-261A3E4D39F2}" srcOrd="0" destOrd="0" presId="urn:microsoft.com/office/officeart/2005/8/layout/radial5"/>
    <dgm:cxn modelId="{6AF69CAA-3268-4796-9D6B-153C1F281D9F}" srcId="{62677233-1145-42B8-8A2B-F75F96E7EB0A}" destId="{622A9AAD-011C-486C-BF46-87C44D0C736F}" srcOrd="3" destOrd="0" parTransId="{6CF4EC2C-E22E-4F8B-9E7A-6FC5D5017F77}" sibTransId="{409EBA02-CDC4-43DA-89B1-A84E1859BED6}"/>
    <dgm:cxn modelId="{F62DEC17-37A3-46E8-909D-B334E620F4C7}" type="presOf" srcId="{6CF4EC2C-E22E-4F8B-9E7A-6FC5D5017F77}" destId="{5C5B5350-D351-4B58-9653-3B06D7682B0F}" srcOrd="0" destOrd="0" presId="urn:microsoft.com/office/officeart/2005/8/layout/radial5"/>
    <dgm:cxn modelId="{5603E361-FA6B-45B0-BA23-D11C9C3FB769}" srcId="{62677233-1145-42B8-8A2B-F75F96E7EB0A}" destId="{FD7AE73F-E2CC-4B5F-AA63-9841A8152C09}" srcOrd="1" destOrd="0" parTransId="{0795B416-76F6-494F-A7E3-F7A7355D8FC5}" sibTransId="{7C5552DC-D7F1-4C5C-AB99-64576810A12B}"/>
    <dgm:cxn modelId="{1430AB23-42E4-4455-8A8E-EADA1A6E54E3}" type="presParOf" srcId="{357906C4-31AB-41A5-B852-5A51B80EEDB0}" destId="{3D72D869-3154-4DDD-9ADD-CBE51333C734}" srcOrd="0" destOrd="0" presId="urn:microsoft.com/office/officeart/2005/8/layout/radial5"/>
    <dgm:cxn modelId="{7DDE9E3E-D90E-4B59-92E4-251334FCC1D9}" type="presParOf" srcId="{357906C4-31AB-41A5-B852-5A51B80EEDB0}" destId="{F2D016F8-A579-47C6-A3E4-A2C0A4D32006}" srcOrd="1" destOrd="0" presId="urn:microsoft.com/office/officeart/2005/8/layout/radial5"/>
    <dgm:cxn modelId="{CFB52E29-03D5-4C53-9EC1-1B0C3E3E78BA}" type="presParOf" srcId="{F2D016F8-A579-47C6-A3E4-A2C0A4D32006}" destId="{010B0224-87CE-48AE-BF30-728FBB891D98}" srcOrd="0" destOrd="0" presId="urn:microsoft.com/office/officeart/2005/8/layout/radial5"/>
    <dgm:cxn modelId="{0798452B-8C9D-4C91-AF70-F57BF2FEEA8D}" type="presParOf" srcId="{357906C4-31AB-41A5-B852-5A51B80EEDB0}" destId="{ABABB568-1C3B-40BB-AF4A-C54F76D87A48}" srcOrd="2" destOrd="0" presId="urn:microsoft.com/office/officeart/2005/8/layout/radial5"/>
    <dgm:cxn modelId="{9DAFEB14-8EED-42BA-8168-4F8CE16134D4}" type="presParOf" srcId="{357906C4-31AB-41A5-B852-5A51B80EEDB0}" destId="{6E118359-8BE5-4C90-9030-87D05A4781E0}" srcOrd="3" destOrd="0" presId="urn:microsoft.com/office/officeart/2005/8/layout/radial5"/>
    <dgm:cxn modelId="{954E678B-3B70-4463-9D86-C62E0F1C44E4}" type="presParOf" srcId="{6E118359-8BE5-4C90-9030-87D05A4781E0}" destId="{9CECA486-DA57-4C5A-AD45-C5AFAF7A8F6E}" srcOrd="0" destOrd="0" presId="urn:microsoft.com/office/officeart/2005/8/layout/radial5"/>
    <dgm:cxn modelId="{4D73570B-DBA0-49D1-B46A-D996C5E7DBFF}" type="presParOf" srcId="{357906C4-31AB-41A5-B852-5A51B80EEDB0}" destId="{83ED2E70-D1A4-4030-B498-261A3E4D39F2}" srcOrd="4" destOrd="0" presId="urn:microsoft.com/office/officeart/2005/8/layout/radial5"/>
    <dgm:cxn modelId="{A3F1F861-AE22-4EC6-AEFC-8DC38BA4B08E}" type="presParOf" srcId="{357906C4-31AB-41A5-B852-5A51B80EEDB0}" destId="{85EA5380-80AF-43D7-BC80-B83EF63FEA8F}" srcOrd="5" destOrd="0" presId="urn:microsoft.com/office/officeart/2005/8/layout/radial5"/>
    <dgm:cxn modelId="{4F48B918-882B-4C7B-956E-429883FCE318}" type="presParOf" srcId="{85EA5380-80AF-43D7-BC80-B83EF63FEA8F}" destId="{ED09157C-D2D6-4629-AC97-DEAA82726B30}" srcOrd="0" destOrd="0" presId="urn:microsoft.com/office/officeart/2005/8/layout/radial5"/>
    <dgm:cxn modelId="{2B03D0BB-5DF1-4CF6-8923-DB45B4E82118}" type="presParOf" srcId="{357906C4-31AB-41A5-B852-5A51B80EEDB0}" destId="{953441FB-A7FE-409C-B504-4AD2EE9A58CE}" srcOrd="6" destOrd="0" presId="urn:microsoft.com/office/officeart/2005/8/layout/radial5"/>
    <dgm:cxn modelId="{EF3A55CA-9619-4C74-905E-E7E423313B1F}" type="presParOf" srcId="{357906C4-31AB-41A5-B852-5A51B80EEDB0}" destId="{5C5B5350-D351-4B58-9653-3B06D7682B0F}" srcOrd="7" destOrd="0" presId="urn:microsoft.com/office/officeart/2005/8/layout/radial5"/>
    <dgm:cxn modelId="{31AFFF11-EF04-457D-993B-FDE34A57D78E}" type="presParOf" srcId="{5C5B5350-D351-4B58-9653-3B06D7682B0F}" destId="{BC9DF756-76E6-455A-9E73-AA6DDC817D84}" srcOrd="0" destOrd="0" presId="urn:microsoft.com/office/officeart/2005/8/layout/radial5"/>
    <dgm:cxn modelId="{7762AF3D-BAE8-4305-BFDD-DEE82C8121D3}" type="presParOf" srcId="{357906C4-31AB-41A5-B852-5A51B80EEDB0}" destId="{7B749F65-9B66-4F2A-B389-6F0E1716547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2796E0-6F85-4171-9368-5C3B9083C33D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FD5137-9033-4D62-A989-8150AF3B0E99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মানুষের তৈরি পানির উৎস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8F9248-5BCD-43B4-A37A-CE542C1FB3D1}" type="parTrans" cxnId="{9CECD300-50A5-4285-B2C8-970FB2A4A5B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3FE59B-F5C8-464A-AE79-C143D1AC1D48}" type="sibTrans" cxnId="{9CECD300-50A5-4285-B2C8-970FB2A4A5B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83D4E2-FAAC-45DA-9F4C-EDA5FD164835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পুকুর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81E804-4BDB-47C6-91ED-EFBDF49C051F}" type="parTrans" cxnId="{66C5CF0C-4373-447C-B3C4-A5B2A32BA82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9143A0-D472-4E03-B8A3-03C1AC6B8F3B}" type="sibTrans" cxnId="{66C5CF0C-4373-447C-B3C4-A5B2A32BA82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E82A34-8258-46A3-BAF2-6FD44E6DDEFA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টিউবওয়েল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1AD107-DA9F-47AD-B004-F51C65DF0C6A}" type="parTrans" cxnId="{103FEB42-4DE6-4B8C-8084-D47A9EB1323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62DBA7-894F-4C24-B794-CC09A51715A3}" type="sibTrans" cxnId="{103FEB42-4DE6-4B8C-8084-D47A9EB1323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D5B4D3-FA30-48CC-81F9-CAEB092EEF78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কূপ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E37DAB-1681-4D9A-9935-66C5F0F43F76}" type="parTrans" cxnId="{EDB6452B-D917-4058-97F3-0EAB0A7F07E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332E95-AFF2-44A8-A2F9-17FE3398EF70}" type="sibTrans" cxnId="{EDB6452B-D917-4058-97F3-0EAB0A7F07E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379468-4AB7-4EFD-813E-E61A7D50F23A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পানির কল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E17AC6-333E-4739-9C3C-E8CF29A303E5}" type="parTrans" cxnId="{01DB6C5C-A7F1-4EBE-A78E-CDFBC4F522A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DAC92E-E377-4B8C-A891-A2C2D04DC881}" type="sibTrans" cxnId="{01DB6C5C-A7F1-4EBE-A78E-CDFBC4F522A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E7289D-C008-4211-8836-470CB8E57007}" type="pres">
      <dgm:prSet presAssocID="{942796E0-6F85-4171-9368-5C3B9083C3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85473D-E594-4A25-B639-93D03E655805}" type="pres">
      <dgm:prSet presAssocID="{31FD5137-9033-4D62-A989-8150AF3B0E99}" presName="centerShape" presStyleLbl="node0" presStyleIdx="0" presStyleCnt="1" custScaleX="185059"/>
      <dgm:spPr/>
      <dgm:t>
        <a:bodyPr/>
        <a:lstStyle/>
        <a:p>
          <a:endParaRPr lang="en-US"/>
        </a:p>
      </dgm:t>
    </dgm:pt>
    <dgm:pt modelId="{3E10A5DA-6E83-417F-A060-6D449F77434A}" type="pres">
      <dgm:prSet presAssocID="{E081E804-4BDB-47C6-91ED-EFBDF49C051F}" presName="parTrans" presStyleLbl="sibTrans2D1" presStyleIdx="0" presStyleCnt="4"/>
      <dgm:spPr/>
      <dgm:t>
        <a:bodyPr/>
        <a:lstStyle/>
        <a:p>
          <a:endParaRPr lang="en-US"/>
        </a:p>
      </dgm:t>
    </dgm:pt>
    <dgm:pt modelId="{95803976-6F45-4E39-A2D6-60276BE9556E}" type="pres">
      <dgm:prSet presAssocID="{E081E804-4BDB-47C6-91ED-EFBDF49C051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749027C-8866-4500-B4B2-826411284A18}" type="pres">
      <dgm:prSet presAssocID="{2183D4E2-FAAC-45DA-9F4C-EDA5FD16483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0C141-F12F-4D3E-A355-4A290DAD9B9B}" type="pres">
      <dgm:prSet presAssocID="{C2E37DAB-1681-4D9A-9935-66C5F0F43F76}" presName="parTrans" presStyleLbl="sibTrans2D1" presStyleIdx="1" presStyleCnt="4"/>
      <dgm:spPr/>
      <dgm:t>
        <a:bodyPr/>
        <a:lstStyle/>
        <a:p>
          <a:endParaRPr lang="en-US"/>
        </a:p>
      </dgm:t>
    </dgm:pt>
    <dgm:pt modelId="{C1F0CEE0-9EC2-4EB8-8F64-509FBDCF6B99}" type="pres">
      <dgm:prSet presAssocID="{C2E37DAB-1681-4D9A-9935-66C5F0F43F7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169B984-20C0-4E02-9941-02B34D54F3B5}" type="pres">
      <dgm:prSet presAssocID="{2AD5B4D3-FA30-48CC-81F9-CAEB092EEF78}" presName="node" presStyleLbl="node1" presStyleIdx="1" presStyleCnt="4" custScaleX="129127" custRadScaleRad="131496" custRadScaleInc="-1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2C38E-FD6F-427A-88AA-7BEC5B016B8C}" type="pres">
      <dgm:prSet presAssocID="{E1E17AC6-333E-4739-9C3C-E8CF29A303E5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BAA141D-76DF-4EC0-8618-303697284315}" type="pres">
      <dgm:prSet presAssocID="{E1E17AC6-333E-4739-9C3C-E8CF29A303E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99889C4-FF45-489E-8267-AC31A32CABA3}" type="pres">
      <dgm:prSet presAssocID="{68379468-4AB7-4EFD-813E-E61A7D50F2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C4806-6C95-4700-9AD1-D7873F4B9BE3}" type="pres">
      <dgm:prSet presAssocID="{471AD107-DA9F-47AD-B004-F51C65DF0C6A}" presName="parTrans" presStyleLbl="sibTrans2D1" presStyleIdx="3" presStyleCnt="4"/>
      <dgm:spPr/>
      <dgm:t>
        <a:bodyPr/>
        <a:lstStyle/>
        <a:p>
          <a:endParaRPr lang="en-US"/>
        </a:p>
      </dgm:t>
    </dgm:pt>
    <dgm:pt modelId="{568FCC49-5B0F-4C5C-82C8-6B4B23147693}" type="pres">
      <dgm:prSet presAssocID="{471AD107-DA9F-47AD-B004-F51C65DF0C6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E7DCF0B-E4F7-43CA-B458-C6EA99E8537A}" type="pres">
      <dgm:prSet presAssocID="{92E82A34-8258-46A3-BAF2-6FD44E6DDEFA}" presName="node" presStyleLbl="node1" presStyleIdx="3" presStyleCnt="4" custScaleX="122977" custRadScaleRad="135299" custRadScaleInc="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C5CF0C-4373-447C-B3C4-A5B2A32BA822}" srcId="{31FD5137-9033-4D62-A989-8150AF3B0E99}" destId="{2183D4E2-FAAC-45DA-9F4C-EDA5FD164835}" srcOrd="0" destOrd="0" parTransId="{E081E804-4BDB-47C6-91ED-EFBDF49C051F}" sibTransId="{C99143A0-D472-4E03-B8A3-03C1AC6B8F3B}"/>
    <dgm:cxn modelId="{77836FB2-A07F-49B7-BE6C-F6801442E7FC}" type="presOf" srcId="{68379468-4AB7-4EFD-813E-E61A7D50F23A}" destId="{799889C4-FF45-489E-8267-AC31A32CABA3}" srcOrd="0" destOrd="0" presId="urn:microsoft.com/office/officeart/2005/8/layout/radial5"/>
    <dgm:cxn modelId="{9CECD300-50A5-4285-B2C8-970FB2A4A5BD}" srcId="{942796E0-6F85-4171-9368-5C3B9083C33D}" destId="{31FD5137-9033-4D62-A989-8150AF3B0E99}" srcOrd="0" destOrd="0" parTransId="{438F9248-5BCD-43B4-A37A-CE542C1FB3D1}" sibTransId="{523FE59B-F5C8-464A-AE79-C143D1AC1D48}"/>
    <dgm:cxn modelId="{8418795D-D2A4-47CD-BE9E-90A2C36B9B6A}" type="presOf" srcId="{C2E37DAB-1681-4D9A-9935-66C5F0F43F76}" destId="{C1F0CEE0-9EC2-4EB8-8F64-509FBDCF6B99}" srcOrd="1" destOrd="0" presId="urn:microsoft.com/office/officeart/2005/8/layout/radial5"/>
    <dgm:cxn modelId="{91930C5B-9FD2-4AD7-A790-6D4A338F70BB}" type="presOf" srcId="{E1E17AC6-333E-4739-9C3C-E8CF29A303E5}" destId="{5BAA141D-76DF-4EC0-8618-303697284315}" srcOrd="1" destOrd="0" presId="urn:microsoft.com/office/officeart/2005/8/layout/radial5"/>
    <dgm:cxn modelId="{01DB6C5C-A7F1-4EBE-A78E-CDFBC4F522AC}" srcId="{31FD5137-9033-4D62-A989-8150AF3B0E99}" destId="{68379468-4AB7-4EFD-813E-E61A7D50F23A}" srcOrd="2" destOrd="0" parTransId="{E1E17AC6-333E-4739-9C3C-E8CF29A303E5}" sibTransId="{E4DAC92E-E377-4B8C-A891-A2C2D04DC881}"/>
    <dgm:cxn modelId="{A9EA2041-D44E-47B7-AE2F-1BC58F114052}" type="presOf" srcId="{2183D4E2-FAAC-45DA-9F4C-EDA5FD164835}" destId="{A749027C-8866-4500-B4B2-826411284A18}" srcOrd="0" destOrd="0" presId="urn:microsoft.com/office/officeart/2005/8/layout/radial5"/>
    <dgm:cxn modelId="{131CC20F-246F-4F79-B1F4-2528319B45A3}" type="presOf" srcId="{C2E37DAB-1681-4D9A-9935-66C5F0F43F76}" destId="{1470C141-F12F-4D3E-A355-4A290DAD9B9B}" srcOrd="0" destOrd="0" presId="urn:microsoft.com/office/officeart/2005/8/layout/radial5"/>
    <dgm:cxn modelId="{103FEB42-4DE6-4B8C-8084-D47A9EB13234}" srcId="{31FD5137-9033-4D62-A989-8150AF3B0E99}" destId="{92E82A34-8258-46A3-BAF2-6FD44E6DDEFA}" srcOrd="3" destOrd="0" parTransId="{471AD107-DA9F-47AD-B004-F51C65DF0C6A}" sibTransId="{6862DBA7-894F-4C24-B794-CC09A51715A3}"/>
    <dgm:cxn modelId="{162A559C-7DCF-4352-A7DF-F59EC5516B41}" type="presOf" srcId="{E081E804-4BDB-47C6-91ED-EFBDF49C051F}" destId="{3E10A5DA-6E83-417F-A060-6D449F77434A}" srcOrd="0" destOrd="0" presId="urn:microsoft.com/office/officeart/2005/8/layout/radial5"/>
    <dgm:cxn modelId="{E342FC11-2A8E-4610-800A-8293DC760F24}" type="presOf" srcId="{31FD5137-9033-4D62-A989-8150AF3B0E99}" destId="{7A85473D-E594-4A25-B639-93D03E655805}" srcOrd="0" destOrd="0" presId="urn:microsoft.com/office/officeart/2005/8/layout/radial5"/>
    <dgm:cxn modelId="{9938D7D1-7C95-433A-A0CA-ECED2DE54921}" type="presOf" srcId="{E081E804-4BDB-47C6-91ED-EFBDF49C051F}" destId="{95803976-6F45-4E39-A2D6-60276BE9556E}" srcOrd="1" destOrd="0" presId="urn:microsoft.com/office/officeart/2005/8/layout/radial5"/>
    <dgm:cxn modelId="{EDB6452B-D917-4058-97F3-0EAB0A7F07E5}" srcId="{31FD5137-9033-4D62-A989-8150AF3B0E99}" destId="{2AD5B4D3-FA30-48CC-81F9-CAEB092EEF78}" srcOrd="1" destOrd="0" parTransId="{C2E37DAB-1681-4D9A-9935-66C5F0F43F76}" sibTransId="{47332E95-AFF2-44A8-A2F9-17FE3398EF70}"/>
    <dgm:cxn modelId="{C1CD92E3-9773-4B83-BABF-96331E113373}" type="presOf" srcId="{471AD107-DA9F-47AD-B004-F51C65DF0C6A}" destId="{568FCC49-5B0F-4C5C-82C8-6B4B23147693}" srcOrd="1" destOrd="0" presId="urn:microsoft.com/office/officeart/2005/8/layout/radial5"/>
    <dgm:cxn modelId="{51C65A15-3F7E-476B-A1F9-46AA5EE9C085}" type="presOf" srcId="{92E82A34-8258-46A3-BAF2-6FD44E6DDEFA}" destId="{4E7DCF0B-E4F7-43CA-B458-C6EA99E8537A}" srcOrd="0" destOrd="0" presId="urn:microsoft.com/office/officeart/2005/8/layout/radial5"/>
    <dgm:cxn modelId="{01427B3F-37C0-4BD3-926C-B2E396CD8A29}" type="presOf" srcId="{942796E0-6F85-4171-9368-5C3B9083C33D}" destId="{CAE7289D-C008-4211-8836-470CB8E57007}" srcOrd="0" destOrd="0" presId="urn:microsoft.com/office/officeart/2005/8/layout/radial5"/>
    <dgm:cxn modelId="{CEB59CEB-B192-4319-9188-D85A0A810770}" type="presOf" srcId="{E1E17AC6-333E-4739-9C3C-E8CF29A303E5}" destId="{6372C38E-FD6F-427A-88AA-7BEC5B016B8C}" srcOrd="0" destOrd="0" presId="urn:microsoft.com/office/officeart/2005/8/layout/radial5"/>
    <dgm:cxn modelId="{B11939D7-BDA1-4505-9F33-D040BF653D4E}" type="presOf" srcId="{2AD5B4D3-FA30-48CC-81F9-CAEB092EEF78}" destId="{A169B984-20C0-4E02-9941-02B34D54F3B5}" srcOrd="0" destOrd="0" presId="urn:microsoft.com/office/officeart/2005/8/layout/radial5"/>
    <dgm:cxn modelId="{1C6CAE81-7D42-49E0-B4D7-32CD5701B0B7}" type="presOf" srcId="{471AD107-DA9F-47AD-B004-F51C65DF0C6A}" destId="{A14C4806-6C95-4700-9AD1-D7873F4B9BE3}" srcOrd="0" destOrd="0" presId="urn:microsoft.com/office/officeart/2005/8/layout/radial5"/>
    <dgm:cxn modelId="{18315AFF-BAF8-4ED9-8E9A-8C27EBE6BB55}" type="presParOf" srcId="{CAE7289D-C008-4211-8836-470CB8E57007}" destId="{7A85473D-E594-4A25-B639-93D03E655805}" srcOrd="0" destOrd="0" presId="urn:microsoft.com/office/officeart/2005/8/layout/radial5"/>
    <dgm:cxn modelId="{B97B7D8D-98AF-4948-92BF-8B33264F1BE0}" type="presParOf" srcId="{CAE7289D-C008-4211-8836-470CB8E57007}" destId="{3E10A5DA-6E83-417F-A060-6D449F77434A}" srcOrd="1" destOrd="0" presId="urn:microsoft.com/office/officeart/2005/8/layout/radial5"/>
    <dgm:cxn modelId="{9DD7AD03-7C18-4C4F-85EA-37F202B07DD5}" type="presParOf" srcId="{3E10A5DA-6E83-417F-A060-6D449F77434A}" destId="{95803976-6F45-4E39-A2D6-60276BE9556E}" srcOrd="0" destOrd="0" presId="urn:microsoft.com/office/officeart/2005/8/layout/radial5"/>
    <dgm:cxn modelId="{4B35F4BE-D73E-49AB-BDA3-BA9B0F2B7144}" type="presParOf" srcId="{CAE7289D-C008-4211-8836-470CB8E57007}" destId="{A749027C-8866-4500-B4B2-826411284A18}" srcOrd="2" destOrd="0" presId="urn:microsoft.com/office/officeart/2005/8/layout/radial5"/>
    <dgm:cxn modelId="{AFC1AEDA-1CB0-4E2D-A836-929D5B2C1839}" type="presParOf" srcId="{CAE7289D-C008-4211-8836-470CB8E57007}" destId="{1470C141-F12F-4D3E-A355-4A290DAD9B9B}" srcOrd="3" destOrd="0" presId="urn:microsoft.com/office/officeart/2005/8/layout/radial5"/>
    <dgm:cxn modelId="{2D6E3602-CBE2-45B3-85AA-9DFEBAE38968}" type="presParOf" srcId="{1470C141-F12F-4D3E-A355-4A290DAD9B9B}" destId="{C1F0CEE0-9EC2-4EB8-8F64-509FBDCF6B99}" srcOrd="0" destOrd="0" presId="urn:microsoft.com/office/officeart/2005/8/layout/radial5"/>
    <dgm:cxn modelId="{05C4CDA5-C2AF-4C7F-A763-1551904EE83A}" type="presParOf" srcId="{CAE7289D-C008-4211-8836-470CB8E57007}" destId="{A169B984-20C0-4E02-9941-02B34D54F3B5}" srcOrd="4" destOrd="0" presId="urn:microsoft.com/office/officeart/2005/8/layout/radial5"/>
    <dgm:cxn modelId="{D18DE835-A67B-46BB-AE0D-9F445C014CF9}" type="presParOf" srcId="{CAE7289D-C008-4211-8836-470CB8E57007}" destId="{6372C38E-FD6F-427A-88AA-7BEC5B016B8C}" srcOrd="5" destOrd="0" presId="urn:microsoft.com/office/officeart/2005/8/layout/radial5"/>
    <dgm:cxn modelId="{897CB668-9639-45FB-868D-42BEA887B5FC}" type="presParOf" srcId="{6372C38E-FD6F-427A-88AA-7BEC5B016B8C}" destId="{5BAA141D-76DF-4EC0-8618-303697284315}" srcOrd="0" destOrd="0" presId="urn:microsoft.com/office/officeart/2005/8/layout/radial5"/>
    <dgm:cxn modelId="{D7ECBC3C-F623-4E66-9289-E8E1D23036C7}" type="presParOf" srcId="{CAE7289D-C008-4211-8836-470CB8E57007}" destId="{799889C4-FF45-489E-8267-AC31A32CABA3}" srcOrd="6" destOrd="0" presId="urn:microsoft.com/office/officeart/2005/8/layout/radial5"/>
    <dgm:cxn modelId="{901830E0-15AE-46B9-81F6-68471A613D3E}" type="presParOf" srcId="{CAE7289D-C008-4211-8836-470CB8E57007}" destId="{A14C4806-6C95-4700-9AD1-D7873F4B9BE3}" srcOrd="7" destOrd="0" presId="urn:microsoft.com/office/officeart/2005/8/layout/radial5"/>
    <dgm:cxn modelId="{05B2DA6C-1FFE-4FD4-BDE6-9E5D80634392}" type="presParOf" srcId="{A14C4806-6C95-4700-9AD1-D7873F4B9BE3}" destId="{568FCC49-5B0F-4C5C-82C8-6B4B23147693}" srcOrd="0" destOrd="0" presId="urn:microsoft.com/office/officeart/2005/8/layout/radial5"/>
    <dgm:cxn modelId="{AD51E572-8CF7-4163-8FF5-223ED5EBA1FD}" type="presParOf" srcId="{CAE7289D-C008-4211-8836-470CB8E57007}" destId="{4E7DCF0B-E4F7-43CA-B458-C6EA99E8537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E6B9FC-6510-4ECA-8A97-0FDE12F1E90E}" type="doc">
      <dgm:prSet loTypeId="urn:microsoft.com/office/officeart/2005/8/layout/radial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FE18873-E79D-45C8-9F0C-EBC0361BD4ED}">
      <dgm:prSet phldrT="[Text]" custT="1"/>
      <dgm:spPr/>
      <dgm:t>
        <a:bodyPr/>
        <a:lstStyle/>
        <a:p>
          <a:r>
            <a:rPr lang="bn-IN" sz="4800" dirty="0" smtClean="0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F9D2D1-48DE-4918-B97B-1B8CA4B85AFF}" type="parTrans" cxnId="{F4E1D550-6E80-4F1D-9740-8B82C219534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5F74DC-C7AB-4A14-9624-001502756B8A}" type="sibTrans" cxnId="{F4E1D550-6E80-4F1D-9740-8B82C219534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B7ECD9-5EF7-4AB5-A36D-DCED0EFD84EC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উত্তর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দল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8545CC-06AB-4AFC-9858-D3E3A03022C8}" type="parTrans" cxnId="{D1CCE132-8BE6-4383-8775-C2B75423FF3F}">
      <dgm:prSet custT="1"/>
      <dgm:spPr/>
      <dgm:t>
        <a:bodyPr/>
        <a:lstStyle/>
        <a:p>
          <a:endParaRPr lang="en-US" sz="9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4A9315-B5AE-4B32-A5B7-9C72D32C059E}" type="sibTrans" cxnId="{D1CCE132-8BE6-4383-8775-C2B75423FF3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D86CF7-7572-488D-BFC4-4C70F9FEF5EF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54E68A-9F81-4C0A-B47B-FF11D8542DCF}" type="parTrans" cxnId="{BAE5D0A9-1737-4014-8865-3DA5D1F5D374}">
      <dgm:prSet custT="1"/>
      <dgm:spPr/>
      <dgm:t>
        <a:bodyPr/>
        <a:lstStyle/>
        <a:p>
          <a:endParaRPr lang="en-US" sz="9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0F57F4-6572-40F8-91E9-BFDA72D89AA7}" type="sibTrans" cxnId="{BAE5D0A9-1737-4014-8865-3DA5D1F5D374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B18C4B-8A9A-4AE1-8935-47E7FFED34B4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দক্ষিণ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909275-6BDA-4937-96D2-60AAF452370A}" type="parTrans" cxnId="{027660DB-AAFB-43EA-9C88-706F8BE6A921}">
      <dgm:prSet custT="1"/>
      <dgm:spPr/>
      <dgm:t>
        <a:bodyPr/>
        <a:lstStyle/>
        <a:p>
          <a:endParaRPr lang="en-US" sz="9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49E06E-51D1-41B8-87B8-41C669BCFADA}" type="sibTrans" cxnId="{027660DB-AAFB-43EA-9C88-706F8BE6A92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D0BF2A-3182-4B07-92D7-3B254163DDB7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পূর্ব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2EF61A-2AB5-4AB3-A30C-C82082C5DF91}" type="parTrans" cxnId="{D95A5631-9782-40CB-AD3D-79016670C32F}">
      <dgm:prSet custT="1"/>
      <dgm:spPr/>
      <dgm:t>
        <a:bodyPr/>
        <a:lstStyle/>
        <a:p>
          <a:endParaRPr lang="en-US" sz="9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FF6AB2-F34F-441F-AF36-B7650CDD15FC}" type="sibTrans" cxnId="{D95A5631-9782-40CB-AD3D-79016670C32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DDBCE3-43E2-4F2D-BA62-CD37C4E765D8}" type="pres">
      <dgm:prSet presAssocID="{5AE6B9FC-6510-4ECA-8A97-0FDE12F1E90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75C7F5-5302-48D7-A30A-222D7B8291BF}" type="pres">
      <dgm:prSet presAssocID="{9FE18873-E79D-45C8-9F0C-EBC0361BD4ED}" presName="centerShape" presStyleLbl="node0" presStyleIdx="0" presStyleCnt="1" custScaleX="436837"/>
      <dgm:spPr/>
      <dgm:t>
        <a:bodyPr/>
        <a:lstStyle/>
        <a:p>
          <a:endParaRPr lang="en-US"/>
        </a:p>
      </dgm:t>
    </dgm:pt>
    <dgm:pt modelId="{075EC096-6226-421E-A5B3-FB0D7A145CC9}" type="pres">
      <dgm:prSet presAssocID="{3A8545CC-06AB-4AFC-9858-D3E3A03022C8}" presName="Name9" presStyleLbl="parChTrans1D2" presStyleIdx="0" presStyleCnt="4"/>
      <dgm:spPr/>
      <dgm:t>
        <a:bodyPr/>
        <a:lstStyle/>
        <a:p>
          <a:endParaRPr lang="en-US"/>
        </a:p>
      </dgm:t>
    </dgm:pt>
    <dgm:pt modelId="{BC142E15-C45F-4929-BE98-752EF2FD7ABF}" type="pres">
      <dgm:prSet presAssocID="{3A8545CC-06AB-4AFC-9858-D3E3A03022C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4CA4ADC-7B47-4647-8EBB-AA00A6BB38C3}" type="pres">
      <dgm:prSet presAssocID="{4DB7ECD9-5EF7-4AB5-A36D-DCED0EFD84EC}" presName="node" presStyleLbl="node1" presStyleIdx="0" presStyleCnt="4" custScaleX="429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1CE17-6FEA-4DE8-B709-C63C7DD8F395}" type="pres">
      <dgm:prSet presAssocID="{A554E68A-9F81-4C0A-B47B-FF11D8542DCF}" presName="Name9" presStyleLbl="parChTrans1D2" presStyleIdx="1" presStyleCnt="4"/>
      <dgm:spPr/>
      <dgm:t>
        <a:bodyPr/>
        <a:lstStyle/>
        <a:p>
          <a:endParaRPr lang="en-US"/>
        </a:p>
      </dgm:t>
    </dgm:pt>
    <dgm:pt modelId="{E548F4BC-28F6-4E03-8B5F-2B2E2DCBBA3F}" type="pres">
      <dgm:prSet presAssocID="{A554E68A-9F81-4C0A-B47B-FF11D8542DC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29F7B86-DD95-49B4-98E5-B191CD43806C}" type="pres">
      <dgm:prSet presAssocID="{21D86CF7-7572-488D-BFC4-4C70F9FEF5EF}" presName="node" presStyleLbl="node1" presStyleIdx="1" presStyleCnt="4" custScaleX="420664" custRadScaleRad="353689" custRadScaleInc="-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B3D8D-C438-4858-934A-EBE4AC5277B8}" type="pres">
      <dgm:prSet presAssocID="{CF909275-6BDA-4937-96D2-60AAF452370A}" presName="Name9" presStyleLbl="parChTrans1D2" presStyleIdx="2" presStyleCnt="4"/>
      <dgm:spPr/>
      <dgm:t>
        <a:bodyPr/>
        <a:lstStyle/>
        <a:p>
          <a:endParaRPr lang="en-US"/>
        </a:p>
      </dgm:t>
    </dgm:pt>
    <dgm:pt modelId="{7E711A4C-2B30-4709-B63F-5F3E6AD0BF95}" type="pres">
      <dgm:prSet presAssocID="{CF909275-6BDA-4937-96D2-60AAF452370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5CF94D2-12B8-458E-AF69-0139ADFB8AAE}" type="pres">
      <dgm:prSet presAssocID="{61B18C4B-8A9A-4AE1-8935-47E7FFED34B4}" presName="node" presStyleLbl="node1" presStyleIdx="2" presStyleCnt="4" custScaleX="418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EBAB9-7AD0-47C2-8DAD-887BFBAF0DD9}" type="pres">
      <dgm:prSet presAssocID="{222EF61A-2AB5-4AB3-A30C-C82082C5DF91}" presName="Name9" presStyleLbl="parChTrans1D2" presStyleIdx="3" presStyleCnt="4"/>
      <dgm:spPr/>
      <dgm:t>
        <a:bodyPr/>
        <a:lstStyle/>
        <a:p>
          <a:endParaRPr lang="en-US"/>
        </a:p>
      </dgm:t>
    </dgm:pt>
    <dgm:pt modelId="{016CA903-5A0F-4859-9ACE-E8C5050D281C}" type="pres">
      <dgm:prSet presAssocID="{222EF61A-2AB5-4AB3-A30C-C82082C5DF9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C3E3A46-75AC-476A-A137-D4A234292B39}" type="pres">
      <dgm:prSet presAssocID="{1ED0BF2A-3182-4B07-92D7-3B254163DDB7}" presName="node" presStyleLbl="node1" presStyleIdx="3" presStyleCnt="4" custScaleX="369458" custRadScaleRad="335022" custRadScaleInc="1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48CACF-A2B5-4574-8ADB-F62472CD650A}" type="presOf" srcId="{5AE6B9FC-6510-4ECA-8A97-0FDE12F1E90E}" destId="{C5DDBCE3-43E2-4F2D-BA62-CD37C4E765D8}" srcOrd="0" destOrd="0" presId="urn:microsoft.com/office/officeart/2005/8/layout/radial1"/>
    <dgm:cxn modelId="{D95A5631-9782-40CB-AD3D-79016670C32F}" srcId="{9FE18873-E79D-45C8-9F0C-EBC0361BD4ED}" destId="{1ED0BF2A-3182-4B07-92D7-3B254163DDB7}" srcOrd="3" destOrd="0" parTransId="{222EF61A-2AB5-4AB3-A30C-C82082C5DF91}" sibTransId="{4BFF6AB2-F34F-441F-AF36-B7650CDD15FC}"/>
    <dgm:cxn modelId="{DC1E4164-18CD-47C6-8872-F936EEB34C40}" type="presOf" srcId="{A554E68A-9F81-4C0A-B47B-FF11D8542DCF}" destId="{E548F4BC-28F6-4E03-8B5F-2B2E2DCBBA3F}" srcOrd="1" destOrd="0" presId="urn:microsoft.com/office/officeart/2005/8/layout/radial1"/>
    <dgm:cxn modelId="{027660DB-AAFB-43EA-9C88-706F8BE6A921}" srcId="{9FE18873-E79D-45C8-9F0C-EBC0361BD4ED}" destId="{61B18C4B-8A9A-4AE1-8935-47E7FFED34B4}" srcOrd="2" destOrd="0" parTransId="{CF909275-6BDA-4937-96D2-60AAF452370A}" sibTransId="{9F49E06E-51D1-41B8-87B8-41C669BCFADA}"/>
    <dgm:cxn modelId="{3F23E20E-31EA-4798-967F-63961569DFAA}" type="presOf" srcId="{3A8545CC-06AB-4AFC-9858-D3E3A03022C8}" destId="{BC142E15-C45F-4929-BE98-752EF2FD7ABF}" srcOrd="1" destOrd="0" presId="urn:microsoft.com/office/officeart/2005/8/layout/radial1"/>
    <dgm:cxn modelId="{026CC1F3-7564-40A0-8721-367FDB80B515}" type="presOf" srcId="{9FE18873-E79D-45C8-9F0C-EBC0361BD4ED}" destId="{8075C7F5-5302-48D7-A30A-222D7B8291BF}" srcOrd="0" destOrd="0" presId="urn:microsoft.com/office/officeart/2005/8/layout/radial1"/>
    <dgm:cxn modelId="{EEA981FF-34D0-4CB2-9DB0-0885A9E60CB9}" type="presOf" srcId="{222EF61A-2AB5-4AB3-A30C-C82082C5DF91}" destId="{C54EBAB9-7AD0-47C2-8DAD-887BFBAF0DD9}" srcOrd="0" destOrd="0" presId="urn:microsoft.com/office/officeart/2005/8/layout/radial1"/>
    <dgm:cxn modelId="{F4E1D550-6E80-4F1D-9740-8B82C219534F}" srcId="{5AE6B9FC-6510-4ECA-8A97-0FDE12F1E90E}" destId="{9FE18873-E79D-45C8-9F0C-EBC0361BD4ED}" srcOrd="0" destOrd="0" parTransId="{49F9D2D1-48DE-4918-B97B-1B8CA4B85AFF}" sibTransId="{635F74DC-C7AB-4A14-9624-001502756B8A}"/>
    <dgm:cxn modelId="{9A15476F-4D5D-4B9C-A107-4B1BF7B33986}" type="presOf" srcId="{A554E68A-9F81-4C0A-B47B-FF11D8542DCF}" destId="{8D71CE17-6FEA-4DE8-B709-C63C7DD8F395}" srcOrd="0" destOrd="0" presId="urn:microsoft.com/office/officeart/2005/8/layout/radial1"/>
    <dgm:cxn modelId="{F293CD96-68C3-4560-B5E7-7DDBEF1B6358}" type="presOf" srcId="{CF909275-6BDA-4937-96D2-60AAF452370A}" destId="{7E711A4C-2B30-4709-B63F-5F3E6AD0BF95}" srcOrd="1" destOrd="0" presId="urn:microsoft.com/office/officeart/2005/8/layout/radial1"/>
    <dgm:cxn modelId="{D563EFDD-0486-42B7-A60F-562482A89175}" type="presOf" srcId="{4DB7ECD9-5EF7-4AB5-A36D-DCED0EFD84EC}" destId="{04CA4ADC-7B47-4647-8EBB-AA00A6BB38C3}" srcOrd="0" destOrd="0" presId="urn:microsoft.com/office/officeart/2005/8/layout/radial1"/>
    <dgm:cxn modelId="{6BE18650-FBCE-4334-B555-AEEB08E66C1C}" type="presOf" srcId="{222EF61A-2AB5-4AB3-A30C-C82082C5DF91}" destId="{016CA903-5A0F-4859-9ACE-E8C5050D281C}" srcOrd="1" destOrd="0" presId="urn:microsoft.com/office/officeart/2005/8/layout/radial1"/>
    <dgm:cxn modelId="{E8BA7FE9-ECC0-4E86-B58D-2EE8E89AA3C9}" type="presOf" srcId="{1ED0BF2A-3182-4B07-92D7-3B254163DDB7}" destId="{4C3E3A46-75AC-476A-A137-D4A234292B39}" srcOrd="0" destOrd="0" presId="urn:microsoft.com/office/officeart/2005/8/layout/radial1"/>
    <dgm:cxn modelId="{EC27F189-6C08-4383-9B82-891C9F71D67D}" type="presOf" srcId="{CF909275-6BDA-4937-96D2-60AAF452370A}" destId="{480B3D8D-C438-4858-934A-EBE4AC5277B8}" srcOrd="0" destOrd="0" presId="urn:microsoft.com/office/officeart/2005/8/layout/radial1"/>
    <dgm:cxn modelId="{D1CCE132-8BE6-4383-8775-C2B75423FF3F}" srcId="{9FE18873-E79D-45C8-9F0C-EBC0361BD4ED}" destId="{4DB7ECD9-5EF7-4AB5-A36D-DCED0EFD84EC}" srcOrd="0" destOrd="0" parTransId="{3A8545CC-06AB-4AFC-9858-D3E3A03022C8}" sibTransId="{D54A9315-B5AE-4B32-A5B7-9C72D32C059E}"/>
    <dgm:cxn modelId="{73A056BA-D45A-4A72-A176-6C5E05CCF70C}" type="presOf" srcId="{3A8545CC-06AB-4AFC-9858-D3E3A03022C8}" destId="{075EC096-6226-421E-A5B3-FB0D7A145CC9}" srcOrd="0" destOrd="0" presId="urn:microsoft.com/office/officeart/2005/8/layout/radial1"/>
    <dgm:cxn modelId="{244A4AB3-B1D4-4B27-AA73-6CE893508092}" type="presOf" srcId="{21D86CF7-7572-488D-BFC4-4C70F9FEF5EF}" destId="{729F7B86-DD95-49B4-98E5-B191CD43806C}" srcOrd="0" destOrd="0" presId="urn:microsoft.com/office/officeart/2005/8/layout/radial1"/>
    <dgm:cxn modelId="{BAE5D0A9-1737-4014-8865-3DA5D1F5D374}" srcId="{9FE18873-E79D-45C8-9F0C-EBC0361BD4ED}" destId="{21D86CF7-7572-488D-BFC4-4C70F9FEF5EF}" srcOrd="1" destOrd="0" parTransId="{A554E68A-9F81-4C0A-B47B-FF11D8542DCF}" sibTransId="{8A0F57F4-6572-40F8-91E9-BFDA72D89AA7}"/>
    <dgm:cxn modelId="{543A364A-74A5-4077-A780-0B531DB19196}" type="presOf" srcId="{61B18C4B-8A9A-4AE1-8935-47E7FFED34B4}" destId="{75CF94D2-12B8-458E-AF69-0139ADFB8AAE}" srcOrd="0" destOrd="0" presId="urn:microsoft.com/office/officeart/2005/8/layout/radial1"/>
    <dgm:cxn modelId="{0ACCDDD7-00AD-48C9-804C-5DA1E29B368E}" type="presParOf" srcId="{C5DDBCE3-43E2-4F2D-BA62-CD37C4E765D8}" destId="{8075C7F5-5302-48D7-A30A-222D7B8291BF}" srcOrd="0" destOrd="0" presId="urn:microsoft.com/office/officeart/2005/8/layout/radial1"/>
    <dgm:cxn modelId="{3231BC23-791F-4B05-81D0-B06A38F6B760}" type="presParOf" srcId="{C5DDBCE3-43E2-4F2D-BA62-CD37C4E765D8}" destId="{075EC096-6226-421E-A5B3-FB0D7A145CC9}" srcOrd="1" destOrd="0" presId="urn:microsoft.com/office/officeart/2005/8/layout/radial1"/>
    <dgm:cxn modelId="{FCAFC134-CFFB-4A76-A753-663C2ABDDF50}" type="presParOf" srcId="{075EC096-6226-421E-A5B3-FB0D7A145CC9}" destId="{BC142E15-C45F-4929-BE98-752EF2FD7ABF}" srcOrd="0" destOrd="0" presId="urn:microsoft.com/office/officeart/2005/8/layout/radial1"/>
    <dgm:cxn modelId="{C178F121-F3C7-418E-B7CE-B43E0D654AA7}" type="presParOf" srcId="{C5DDBCE3-43E2-4F2D-BA62-CD37C4E765D8}" destId="{04CA4ADC-7B47-4647-8EBB-AA00A6BB38C3}" srcOrd="2" destOrd="0" presId="urn:microsoft.com/office/officeart/2005/8/layout/radial1"/>
    <dgm:cxn modelId="{7183BAB0-AE1B-4985-A701-76F1750D6977}" type="presParOf" srcId="{C5DDBCE3-43E2-4F2D-BA62-CD37C4E765D8}" destId="{8D71CE17-6FEA-4DE8-B709-C63C7DD8F395}" srcOrd="3" destOrd="0" presId="urn:microsoft.com/office/officeart/2005/8/layout/radial1"/>
    <dgm:cxn modelId="{886119DB-0E70-4E57-A90D-CAD26A050226}" type="presParOf" srcId="{8D71CE17-6FEA-4DE8-B709-C63C7DD8F395}" destId="{E548F4BC-28F6-4E03-8B5F-2B2E2DCBBA3F}" srcOrd="0" destOrd="0" presId="urn:microsoft.com/office/officeart/2005/8/layout/radial1"/>
    <dgm:cxn modelId="{61041BB7-3C32-4654-B436-98A296C8A343}" type="presParOf" srcId="{C5DDBCE3-43E2-4F2D-BA62-CD37C4E765D8}" destId="{729F7B86-DD95-49B4-98E5-B191CD43806C}" srcOrd="4" destOrd="0" presId="urn:microsoft.com/office/officeart/2005/8/layout/radial1"/>
    <dgm:cxn modelId="{18D6190D-0328-4EAD-AF89-EE82254344DB}" type="presParOf" srcId="{C5DDBCE3-43E2-4F2D-BA62-CD37C4E765D8}" destId="{480B3D8D-C438-4858-934A-EBE4AC5277B8}" srcOrd="5" destOrd="0" presId="urn:microsoft.com/office/officeart/2005/8/layout/radial1"/>
    <dgm:cxn modelId="{55D14C48-9FF5-4830-B915-15A710994613}" type="presParOf" srcId="{480B3D8D-C438-4858-934A-EBE4AC5277B8}" destId="{7E711A4C-2B30-4709-B63F-5F3E6AD0BF95}" srcOrd="0" destOrd="0" presId="urn:microsoft.com/office/officeart/2005/8/layout/radial1"/>
    <dgm:cxn modelId="{6BDFF3ED-C925-49E2-83AA-6D2C568A8617}" type="presParOf" srcId="{C5DDBCE3-43E2-4F2D-BA62-CD37C4E765D8}" destId="{75CF94D2-12B8-458E-AF69-0139ADFB8AAE}" srcOrd="6" destOrd="0" presId="urn:microsoft.com/office/officeart/2005/8/layout/radial1"/>
    <dgm:cxn modelId="{76BB6AB5-9E08-4BFF-AFF0-513D1396426D}" type="presParOf" srcId="{C5DDBCE3-43E2-4F2D-BA62-CD37C4E765D8}" destId="{C54EBAB9-7AD0-47C2-8DAD-887BFBAF0DD9}" srcOrd="7" destOrd="0" presId="urn:microsoft.com/office/officeart/2005/8/layout/radial1"/>
    <dgm:cxn modelId="{4A444D37-B33A-4C35-BF17-56AEB5AF3B5C}" type="presParOf" srcId="{C54EBAB9-7AD0-47C2-8DAD-887BFBAF0DD9}" destId="{016CA903-5A0F-4859-9ACE-E8C5050D281C}" srcOrd="0" destOrd="0" presId="urn:microsoft.com/office/officeart/2005/8/layout/radial1"/>
    <dgm:cxn modelId="{B2902A92-146F-4D23-8A6F-3FBBDD594969}" type="presParOf" srcId="{C5DDBCE3-43E2-4F2D-BA62-CD37C4E765D8}" destId="{4C3E3A46-75AC-476A-A137-D4A234292B39}" srcOrd="8" destOrd="0" presId="urn:microsoft.com/office/officeart/2005/8/layout/radial1"/>
  </dgm:cxnLst>
  <dgm:bg/>
  <dgm:whole>
    <a:ln w="38100">
      <a:solidFill>
        <a:srgbClr val="C0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CF4D3-5DBD-4E1A-B0A4-E154AEA8FC6D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5DDD4-1924-4D4D-979B-2D7EDEDC5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5DDD4-1924-4D4D-979B-2D7EDEDC53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3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C0EA-9938-42AA-899D-C7167B646AB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CAC8-E840-4CF2-95B8-5FF3526EA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2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C0EA-9938-42AA-899D-C7167B646AB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CAC8-E840-4CF2-95B8-5FF3526EA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0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C0EA-9938-42AA-899D-C7167B646AB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CAC8-E840-4CF2-95B8-5FF3526EA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0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C0EA-9938-42AA-899D-C7167B646AB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CAC8-E840-4CF2-95B8-5FF3526EA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9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C0EA-9938-42AA-899D-C7167B646AB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CAC8-E840-4CF2-95B8-5FF3526EA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6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C0EA-9938-42AA-899D-C7167B646AB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CAC8-E840-4CF2-95B8-5FF3526EA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C0EA-9938-42AA-899D-C7167B646AB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CAC8-E840-4CF2-95B8-5FF3526EA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9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C0EA-9938-42AA-899D-C7167B646AB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CAC8-E840-4CF2-95B8-5FF3526EA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C0EA-9938-42AA-899D-C7167B646AB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CAC8-E840-4CF2-95B8-5FF3526EA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9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C0EA-9938-42AA-899D-C7167B646AB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CAC8-E840-4CF2-95B8-5FF3526EA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6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C0EA-9938-42AA-899D-C7167B646AB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CAC8-E840-4CF2-95B8-5FF3526EA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EC0EA-9938-42AA-899D-C7167B646AB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1CAC8-E840-4CF2-95B8-5FF3526EA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5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0" y="274320"/>
            <a:ext cx="775716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cv‡V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dz‡ji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ï‡f”Qv</a:t>
            </a:r>
            <a:endParaRPr lang="en-US" sz="48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21" y="1370768"/>
            <a:ext cx="7318158" cy="411646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14928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" y="312420"/>
            <a:ext cx="8648196" cy="4865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602" y="5817870"/>
            <a:ext cx="8552498" cy="70788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ঝরণা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37813857"/>
              </p:ext>
            </p:extLst>
          </p:nvPr>
        </p:nvGraphicFramePr>
        <p:xfrm>
          <a:off x="171450" y="68580"/>
          <a:ext cx="8858250" cy="667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705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749F65-9B66-4F2A-B389-6F0E17165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7B749F65-9B66-4F2A-B389-6F0E17165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441FB-A7FE-409C-B504-4AD2EE9A5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953441FB-A7FE-409C-B504-4AD2EE9A5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D2E70-D1A4-4030-B498-261A3E4D3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83ED2E70-D1A4-4030-B498-261A3E4D3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BB568-1C3B-40BB-AF4A-C54F76D87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ABABB568-1C3B-40BB-AF4A-C54F76D87A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5B5350-D351-4B58-9653-3B06D7682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5C5B5350-D351-4B58-9653-3B06D7682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EA5380-80AF-43D7-BC80-B83EF63FE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85EA5380-80AF-43D7-BC80-B83EF63FE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118359-8BE5-4C90-9030-87D05A478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6E118359-8BE5-4C90-9030-87D05A478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D016F8-A579-47C6-A3E4-A2C0A4D32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F2D016F8-A579-47C6-A3E4-A2C0A4D32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72D869-3154-4DDD-9ADD-CBE51333C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3D72D869-3154-4DDD-9ADD-CBE51333C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 rev="1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" y="194310"/>
            <a:ext cx="7639050" cy="57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84860" y="6047244"/>
            <a:ext cx="7639049" cy="70788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283844"/>
            <a:ext cx="8593292" cy="48367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94310" y="5726430"/>
            <a:ext cx="8812530" cy="70788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কূপ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21"/>
            <a:ext cx="9144000" cy="51461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" y="5850374"/>
            <a:ext cx="8961119" cy="70788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কল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70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8" y="163830"/>
            <a:ext cx="8728329" cy="5631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91440" y="6046470"/>
            <a:ext cx="8903970" cy="70788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টিউবওয়েল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3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16270903"/>
              </p:ext>
            </p:extLst>
          </p:nvPr>
        </p:nvGraphicFramePr>
        <p:xfrm>
          <a:off x="228600" y="182880"/>
          <a:ext cx="8629650" cy="651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1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DCF0B-E4F7-43CA-B458-C6EA99E85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4E7DCF0B-E4F7-43CA-B458-C6EA99E85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9889C4-FF45-489E-8267-AC31A32CA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799889C4-FF45-489E-8267-AC31A32CA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69B984-20C0-4E02-9941-02B34D54F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A169B984-20C0-4E02-9941-02B34D54F3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9027C-8866-4500-B4B2-826411284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A749027C-8866-4500-B4B2-826411284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4C4806-6C95-4700-9AD1-D7873F4B9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A14C4806-6C95-4700-9AD1-D7873F4B9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72C38E-FD6F-427A-88AA-7BEC5B016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6372C38E-FD6F-427A-88AA-7BEC5B016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70C141-F12F-4D3E-A355-4A290DAD9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1470C141-F12F-4D3E-A355-4A290DAD9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10A5DA-6E83-417F-A060-6D449F774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3E10A5DA-6E83-417F-A060-6D449F774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85473D-E594-4A25-B639-93D03E655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7A85473D-E594-4A25-B639-93D03E655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 rev="1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85773281"/>
              </p:ext>
            </p:extLst>
          </p:nvPr>
        </p:nvGraphicFramePr>
        <p:xfrm>
          <a:off x="160020" y="128270"/>
          <a:ext cx="8869680" cy="236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450" y="2800350"/>
            <a:ext cx="8858250" cy="895826"/>
          </a:xfrm>
          <a:prstGeom prst="downArrowCallout">
            <a:avLst>
              <a:gd name="adj1" fmla="val 20844"/>
              <a:gd name="adj2" fmla="val 25000"/>
              <a:gd name="adj3" fmla="val 25000"/>
              <a:gd name="adj4" fmla="val 64977"/>
            </a:avLst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 নিম্নের ছকটি পূরণ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08335"/>
              </p:ext>
            </p:extLst>
          </p:nvPr>
        </p:nvGraphicFramePr>
        <p:xfrm>
          <a:off x="182880" y="3851910"/>
          <a:ext cx="8846820" cy="3291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423410"/>
                <a:gridCol w="4423410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 প্রাকৃতিক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উৎসের নাম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তৈরি পানির উৎসের নাম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5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6" y="297179"/>
            <a:ext cx="4746613" cy="62484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Left Arrow Callout 2"/>
          <p:cNvSpPr/>
          <p:nvPr/>
        </p:nvSpPr>
        <p:spPr>
          <a:xfrm>
            <a:off x="5452110" y="76200"/>
            <a:ext cx="3600450" cy="6564630"/>
          </a:xfrm>
          <a:prstGeom prst="left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১০তম পৃষ্ঠা খুলে নিরবে পড় এবং কোন সমস্যা থাকলে জিজ্ঞেস কর।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1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" y="685800"/>
            <a:ext cx="8823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(∙)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চিহ্ন দিনঃ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469130"/>
            <a:ext cx="7955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কোনটি পানির প্রাকৃতিক উৎস?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নলকূপ			২) কূয়া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নদী 	 		৪) পুকুর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700236"/>
            <a:ext cx="67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" y="1874520"/>
            <a:ext cx="8321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পানির উৎসগুলোকে কয় ভাগে ভাগ করা যায়?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দুই ভাগে 		২) তিন ভাগে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চার ভাগে 		৪) দশ ভাগে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5980" y="2490073"/>
            <a:ext cx="67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2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" y="2636520"/>
            <a:ext cx="4221480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gvt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gv‡bvqvi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nv‡mb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wkÿK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6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bs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ZjUzcx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vjq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nwiYvKzÛz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wSbvB`n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77" y="2118539"/>
            <a:ext cx="3941323" cy="3688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0160" y="548640"/>
            <a:ext cx="48006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7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044788"/>
              </p:ext>
            </p:extLst>
          </p:nvPr>
        </p:nvGraphicFramePr>
        <p:xfrm>
          <a:off x="160020" y="3897630"/>
          <a:ext cx="8846820" cy="2865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423410"/>
                <a:gridCol w="4423410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উৎস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তৈরি উৎস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24692"/>
            <a:ext cx="9006840" cy="132343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বৃষ্টি, পুকুর, কুয়া, হ্রদ, সমুদ্র, নদী, নলকূপ, ঝরণা, পানির কল,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" y="1593273"/>
            <a:ext cx="8846820" cy="2190057"/>
          </a:xfrm>
          <a:custGeom>
            <a:avLst/>
            <a:gdLst>
              <a:gd name="connsiteX0" fmla="*/ 4434840 w 8846820"/>
              <a:gd name="connsiteY0" fmla="*/ 0 h 2071271"/>
              <a:gd name="connsiteX1" fmla="*/ 4629150 w 8846820"/>
              <a:gd name="connsiteY1" fmla="*/ 187181 h 2071271"/>
              <a:gd name="connsiteX2" fmla="*/ 4531995 w 8846820"/>
              <a:gd name="connsiteY2" fmla="*/ 187181 h 2071271"/>
              <a:gd name="connsiteX3" fmla="*/ 4531995 w 8846820"/>
              <a:gd name="connsiteY3" fmla="*/ 373916 h 2071271"/>
              <a:gd name="connsiteX4" fmla="*/ 8846820 w 8846820"/>
              <a:gd name="connsiteY4" fmla="*/ 373916 h 2071271"/>
              <a:gd name="connsiteX5" fmla="*/ 8846820 w 8846820"/>
              <a:gd name="connsiteY5" fmla="*/ 1697355 h 2071271"/>
              <a:gd name="connsiteX6" fmla="*/ 4520565 w 8846820"/>
              <a:gd name="connsiteY6" fmla="*/ 1697355 h 2071271"/>
              <a:gd name="connsiteX7" fmla="*/ 4520565 w 8846820"/>
              <a:gd name="connsiteY7" fmla="*/ 1884090 h 2071271"/>
              <a:gd name="connsiteX8" fmla="*/ 4617720 w 8846820"/>
              <a:gd name="connsiteY8" fmla="*/ 1884090 h 2071271"/>
              <a:gd name="connsiteX9" fmla="*/ 4423410 w 8846820"/>
              <a:gd name="connsiteY9" fmla="*/ 2071271 h 2071271"/>
              <a:gd name="connsiteX10" fmla="*/ 4229100 w 8846820"/>
              <a:gd name="connsiteY10" fmla="*/ 1884090 h 2071271"/>
              <a:gd name="connsiteX11" fmla="*/ 4326255 w 8846820"/>
              <a:gd name="connsiteY11" fmla="*/ 1884090 h 2071271"/>
              <a:gd name="connsiteX12" fmla="*/ 4326255 w 8846820"/>
              <a:gd name="connsiteY12" fmla="*/ 1697355 h 2071271"/>
              <a:gd name="connsiteX13" fmla="*/ 0 w 8846820"/>
              <a:gd name="connsiteY13" fmla="*/ 1697355 h 2071271"/>
              <a:gd name="connsiteX14" fmla="*/ 0 w 8846820"/>
              <a:gd name="connsiteY14" fmla="*/ 373916 h 2071271"/>
              <a:gd name="connsiteX15" fmla="*/ 4337685 w 8846820"/>
              <a:gd name="connsiteY15" fmla="*/ 373916 h 2071271"/>
              <a:gd name="connsiteX16" fmla="*/ 4337685 w 8846820"/>
              <a:gd name="connsiteY16" fmla="*/ 187181 h 2071271"/>
              <a:gd name="connsiteX17" fmla="*/ 4240530 w 8846820"/>
              <a:gd name="connsiteY17" fmla="*/ 187181 h 20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46820" h="2071271">
                <a:moveTo>
                  <a:pt x="4434840" y="0"/>
                </a:moveTo>
                <a:lnTo>
                  <a:pt x="4629150" y="187181"/>
                </a:lnTo>
                <a:lnTo>
                  <a:pt x="4531995" y="187181"/>
                </a:lnTo>
                <a:lnTo>
                  <a:pt x="4531995" y="373916"/>
                </a:lnTo>
                <a:lnTo>
                  <a:pt x="8846820" y="373916"/>
                </a:lnTo>
                <a:lnTo>
                  <a:pt x="8846820" y="1697355"/>
                </a:lnTo>
                <a:lnTo>
                  <a:pt x="4520565" y="1697355"/>
                </a:lnTo>
                <a:lnTo>
                  <a:pt x="4520565" y="1884090"/>
                </a:lnTo>
                <a:lnTo>
                  <a:pt x="4617720" y="1884090"/>
                </a:lnTo>
                <a:lnTo>
                  <a:pt x="4423410" y="2071271"/>
                </a:lnTo>
                <a:lnTo>
                  <a:pt x="4229100" y="1884090"/>
                </a:lnTo>
                <a:lnTo>
                  <a:pt x="4326255" y="1884090"/>
                </a:lnTo>
                <a:lnTo>
                  <a:pt x="4326255" y="1697355"/>
                </a:lnTo>
                <a:lnTo>
                  <a:pt x="0" y="1697355"/>
                </a:lnTo>
                <a:lnTo>
                  <a:pt x="0" y="373916"/>
                </a:lnTo>
                <a:lnTo>
                  <a:pt x="4337685" y="373916"/>
                </a:lnTo>
                <a:lnTo>
                  <a:pt x="4337685" y="187181"/>
                </a:lnTo>
                <a:lnTo>
                  <a:pt x="4240530" y="187181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তালিকা হতে পানির উৎসগুলোকে নিম্নের ছক অনুসারে পৃথক করে লিখঃ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905" y="720090"/>
            <a:ext cx="8241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" y="1954530"/>
            <a:ext cx="81381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ক) পানির উৎসগুলোকে কয় ভাগে ভাগ করা যায়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endParaRPr lang="bn-IN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ভাগ গুলোর নাম লিখ।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692321"/>
              </p:ext>
            </p:extLst>
          </p:nvPr>
        </p:nvGraphicFramePr>
        <p:xfrm>
          <a:off x="148590" y="3760470"/>
          <a:ext cx="8846820" cy="2865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423410"/>
                <a:gridCol w="4423410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উৎস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তৈরি উৎস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0" b="17707"/>
          <a:stretch/>
        </p:blipFill>
        <p:spPr>
          <a:xfrm>
            <a:off x="165735" y="56361"/>
            <a:ext cx="3926650" cy="3575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322685" y="11207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Zvgv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evwo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Pvicv‡k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‡h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mg¯Í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cvwbi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Drm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QK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GKUv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ZvwjKv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Zix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Avb‡e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614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35" y="387470"/>
            <a:ext cx="5568897" cy="4197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21585" y="5343066"/>
            <a:ext cx="484909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SutonnyMJ" pitchFamily="2" charset="0"/>
                <a:cs typeface="SutonnyMJ" pitchFamily="2" charset="0"/>
              </a:rPr>
              <a:t>a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b¨ev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mevB‡K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48590" y="240030"/>
            <a:ext cx="8830497" cy="1348740"/>
          </a:xfrm>
          <a:prstGeom prst="ribbon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oubleWave1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96" y="2285568"/>
            <a:ext cx="3290754" cy="43319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11480" y="2575560"/>
            <a:ext cx="466344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t Z…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Zxq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4000" dirty="0" err="1">
                <a:latin typeface="SutonnyMJ" pitchFamily="2" charset="0"/>
                <a:cs typeface="SutonnyMJ" pitchFamily="2" charset="0"/>
              </a:rPr>
              <a:t>w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elq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weÁvb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Aa¨vqt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wk‡ivbvg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cvwbi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Drm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t 45wg.</a:t>
            </a:r>
          </a:p>
        </p:txBody>
      </p:sp>
    </p:spTree>
    <p:extLst>
      <p:ext uri="{BB962C8B-B14F-4D97-AF65-F5344CB8AC3E}">
        <p14:creationId xmlns:p14="http://schemas.microsoft.com/office/powerpoint/2010/main" val="187824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5" y="4399491"/>
            <a:ext cx="8060765" cy="1711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loud 1"/>
          <p:cNvSpPr/>
          <p:nvPr/>
        </p:nvSpPr>
        <p:spPr>
          <a:xfrm>
            <a:off x="533400" y="457200"/>
            <a:ext cx="8366760" cy="268224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wkLbdj</a:t>
            </a:r>
            <a:endParaRPr lang="en-US" sz="8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0471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" y="1557376"/>
            <a:ext cx="8496300" cy="4313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4880" y="369183"/>
            <a:ext cx="733044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c„w_exi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gvbwPÎ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wL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8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262890" y="251460"/>
            <a:ext cx="8675370" cy="6423660"/>
          </a:xfrm>
          <a:prstGeom prst="flowChartDocument">
            <a:avLst/>
          </a:prstGeom>
          <a:noFill/>
          <a:ln w="158750" cap="sq" cmpd="tri"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উৎস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" y="571500"/>
            <a:ext cx="8026399" cy="4514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2890" y="5670055"/>
            <a:ext cx="8549639" cy="8309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0" y="12381"/>
            <a:ext cx="5529829" cy="3047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5400000">
            <a:off x="923187" y="2841395"/>
            <a:ext cx="3061208" cy="3710638"/>
          </a:xfrm>
          <a:prstGeom prst="leftUpArrow">
            <a:avLst>
              <a:gd name="adj1" fmla="val 29249"/>
              <a:gd name="adj2" fmla="val 25000"/>
              <a:gd name="adj3" fmla="val 2500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10" y="3289626"/>
            <a:ext cx="4439429" cy="3375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371600" y="5057487"/>
            <a:ext cx="87716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4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4" y="354330"/>
            <a:ext cx="8384084" cy="52349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94310" y="5966460"/>
            <a:ext cx="8778240" cy="70788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1049</TotalTime>
  <Words>279</Words>
  <Application>Microsoft Office PowerPoint</Application>
  <PresentationFormat>On-screen Show (4:3)</PresentationFormat>
  <Paragraphs>70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Manwar Hossain</cp:lastModifiedBy>
  <cp:revision>82</cp:revision>
  <dcterms:created xsi:type="dcterms:W3CDTF">2018-03-29T03:31:22Z</dcterms:created>
  <dcterms:modified xsi:type="dcterms:W3CDTF">2021-04-16T09:47:03Z</dcterms:modified>
</cp:coreProperties>
</file>