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1" r:id="rId3"/>
    <p:sldId id="277" r:id="rId4"/>
    <p:sldId id="267" r:id="rId5"/>
    <p:sldId id="266" r:id="rId6"/>
    <p:sldId id="289" r:id="rId7"/>
    <p:sldId id="294" r:id="rId8"/>
    <p:sldId id="268" r:id="rId9"/>
    <p:sldId id="269" r:id="rId10"/>
    <p:sldId id="270" r:id="rId11"/>
    <p:sldId id="271" r:id="rId12"/>
    <p:sldId id="272" r:id="rId13"/>
    <p:sldId id="281" r:id="rId14"/>
    <p:sldId id="280" r:id="rId15"/>
    <p:sldId id="284" r:id="rId16"/>
    <p:sldId id="276" r:id="rId17"/>
    <p:sldId id="263" r:id="rId18"/>
    <p:sldId id="260" r:id="rId19"/>
    <p:sldId id="290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2C43EA-639D-4627-A9E1-E5ABD9CA4F88}">
          <p14:sldIdLst>
            <p14:sldId id="293"/>
            <p14:sldId id="291"/>
            <p14:sldId id="277"/>
            <p14:sldId id="267"/>
            <p14:sldId id="266"/>
            <p14:sldId id="289"/>
            <p14:sldId id="294"/>
            <p14:sldId id="268"/>
            <p14:sldId id="269"/>
            <p14:sldId id="270"/>
            <p14:sldId id="271"/>
            <p14:sldId id="272"/>
            <p14:sldId id="281"/>
            <p14:sldId id="280"/>
            <p14:sldId id="284"/>
            <p14:sldId id="276"/>
            <p14:sldId id="263"/>
            <p14:sldId id="260"/>
            <p14:sldId id="290"/>
          </p14:sldIdLst>
        </p14:section>
        <p14:section name="Untitled Section" id="{E7CF6915-7B4F-4152-A24C-28BE473A88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CCCC"/>
    <a:srgbClr val="DA9170"/>
    <a:srgbClr val="FAD2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9B470-211B-4715-9D81-D61C3E1943DD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C9158-9CFF-4228-9AD8-B32521E3204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সানাউল</a:t>
          </a:r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F952BB-89D1-40CC-B2F2-B83B06F84074}" type="parTrans" cxnId="{96409AF5-58AF-4712-A573-8D143566276D}">
      <dgm:prSet/>
      <dgm:spPr/>
      <dgm:t>
        <a:bodyPr/>
        <a:lstStyle/>
        <a:p>
          <a:endParaRPr lang="en-US"/>
        </a:p>
      </dgm:t>
    </dgm:pt>
    <dgm:pt modelId="{923F5F08-627E-4EE0-927B-8952BD64B3D4}" type="sibTrans" cxnId="{96409AF5-58AF-4712-A573-8D143566276D}">
      <dgm:prSet/>
      <dgm:spPr/>
      <dgm:t>
        <a:bodyPr/>
        <a:lstStyle/>
        <a:p>
          <a:endParaRPr lang="en-US"/>
        </a:p>
      </dgm:t>
    </dgm:pt>
    <dgm:pt modelId="{BBE7A447-604C-40F6-AA7E-0FCB0E659E1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en-US" sz="4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১৯২৪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86B5FD-7285-4956-9F93-D07CCFB8C4C7}" type="parTrans" cxnId="{8E7D23CF-051D-4F41-960D-FE5A1EACAE8F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en-US"/>
        </a:p>
      </dgm:t>
    </dgm:pt>
    <dgm:pt modelId="{52C70ECD-B1E6-47DE-B4E3-4B4375D34E0F}" type="sibTrans" cxnId="{8E7D23CF-051D-4F41-960D-FE5A1EACAE8F}">
      <dgm:prSet/>
      <dgm:spPr/>
      <dgm:t>
        <a:bodyPr/>
        <a:lstStyle/>
        <a:p>
          <a:endParaRPr lang="en-US"/>
        </a:p>
      </dgm:t>
    </dgm:pt>
    <dgm:pt modelId="{0CCB511F-3CA3-48AB-B89A-BC062B80EBE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পুরুস্কার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B5876-B94F-43CE-89D7-2F66CBB7C232}" type="parTrans" cxnId="{CFD53815-ECEC-4AF1-80B0-EC41D04D4091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en-US"/>
        </a:p>
      </dgm:t>
    </dgm:pt>
    <dgm:pt modelId="{04944701-675F-4811-896A-C50864BE276C}" type="sibTrans" cxnId="{CFD53815-ECEC-4AF1-80B0-EC41D04D4091}">
      <dgm:prSet/>
      <dgm:spPr/>
      <dgm:t>
        <a:bodyPr/>
        <a:lstStyle/>
        <a:p>
          <a:endParaRPr lang="en-US"/>
        </a:p>
      </dgm:t>
    </dgm:pt>
    <dgm:pt modelId="{0BBAB433-1A66-449B-9564-649130AB07A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১৯৯৩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C4EAB-6F92-4BAC-960B-6D4F39215407}" type="parTrans" cxnId="{54A0C29E-ECA0-418C-93BA-6BEFE7E2E6AF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en-US"/>
        </a:p>
      </dgm:t>
    </dgm:pt>
    <dgm:pt modelId="{3E96B58D-9F3E-41CC-AB59-52D139687D39}" type="sibTrans" cxnId="{54A0C29E-ECA0-418C-93BA-6BEFE7E2E6AF}">
      <dgm:prSet/>
      <dgm:spPr/>
      <dgm:t>
        <a:bodyPr/>
        <a:lstStyle/>
        <a:p>
          <a:endParaRPr lang="en-US"/>
        </a:p>
      </dgm:t>
    </dgm:pt>
    <dgm:pt modelId="{436DA9EA-CB5F-4656-AEDF-3BE232A5D07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বিশ্ববিদ্যলয়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878B2-3405-4549-AE19-9C88F8B0DF08}" type="parTrans" cxnId="{EF3C74B0-15B1-43E2-8625-7E00FAB79428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gm:spPr>
      <dgm:t>
        <a:bodyPr/>
        <a:lstStyle/>
        <a:p>
          <a:endParaRPr lang="en-US"/>
        </a:p>
      </dgm:t>
    </dgm:pt>
    <dgm:pt modelId="{7F3896B2-FAB4-44E5-806B-B7BB4E53D2D3}" type="sibTrans" cxnId="{EF3C74B0-15B1-43E2-8625-7E00FAB79428}">
      <dgm:prSet/>
      <dgm:spPr/>
      <dgm:t>
        <a:bodyPr/>
        <a:lstStyle/>
        <a:p>
          <a:endParaRPr lang="en-US"/>
        </a:p>
      </dgm:t>
    </dgm:pt>
    <dgm:pt modelId="{5ED65795-0DD5-47AA-911A-EB9BAEB2AA01}" type="pres">
      <dgm:prSet presAssocID="{4689B470-211B-4715-9D81-D61C3E1943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9FB5F-7D8A-493D-8596-DB29EA40FC0F}" type="pres">
      <dgm:prSet presAssocID="{049C9158-9CFF-4228-9AD8-B32521E3204E}" presName="centerShape" presStyleLbl="node0" presStyleIdx="0" presStyleCnt="1" custScaleX="137013" custScaleY="121750" custLinFactNeighborX="-3213" custLinFactNeighborY="-3935"/>
      <dgm:spPr/>
      <dgm:t>
        <a:bodyPr/>
        <a:lstStyle/>
        <a:p>
          <a:endParaRPr lang="en-US"/>
        </a:p>
      </dgm:t>
    </dgm:pt>
    <dgm:pt modelId="{DC212659-E9DB-423A-A0F7-823010B2F287}" type="pres">
      <dgm:prSet presAssocID="{6F86B5FD-7285-4956-9F93-D07CCFB8C4C7}" presName="parTrans" presStyleLbl="sibTrans2D1" presStyleIdx="0" presStyleCnt="4" custAng="40950" custScaleX="217894" custLinFactNeighborX="-17636" custLinFactNeighborY="-4555"/>
      <dgm:spPr/>
      <dgm:t>
        <a:bodyPr/>
        <a:lstStyle/>
        <a:p>
          <a:endParaRPr lang="en-US"/>
        </a:p>
      </dgm:t>
    </dgm:pt>
    <dgm:pt modelId="{C13789E8-0751-4A25-95A7-99D25822B661}" type="pres">
      <dgm:prSet presAssocID="{6F86B5FD-7285-4956-9F93-D07CCFB8C4C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17DBB08-99AA-4CA8-82EA-7AC04ECDAA9E}" type="pres">
      <dgm:prSet presAssocID="{BBE7A447-604C-40F6-AA7E-0FCB0E659E1B}" presName="node" presStyleLbl="node1" presStyleIdx="0" presStyleCnt="4" custScaleX="159083" custScaleY="95114" custRadScaleRad="102557" custRadScaleInc="-9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F8744-D1E0-4F90-BE02-933D59A58520}" type="pres">
      <dgm:prSet presAssocID="{8D6B5876-B94F-43CE-89D7-2F66CBB7C232}" presName="parTrans" presStyleLbl="sibTrans2D1" presStyleIdx="1" presStyleCnt="4" custAng="21222270" custScaleX="120009" custLinFactNeighborX="-27330" custLinFactNeighborY="-1024"/>
      <dgm:spPr/>
      <dgm:t>
        <a:bodyPr/>
        <a:lstStyle/>
        <a:p>
          <a:endParaRPr lang="en-US"/>
        </a:p>
      </dgm:t>
    </dgm:pt>
    <dgm:pt modelId="{334BB6CD-8AE4-45F7-9430-467E7C8EE467}" type="pres">
      <dgm:prSet presAssocID="{8D6B5876-B94F-43CE-89D7-2F66CBB7C23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CE0D98-0D1F-4BAF-A3B4-8CBCAD82ACC1}" type="pres">
      <dgm:prSet presAssocID="{0CCB511F-3CA3-48AB-B89A-BC062B80EBEB}" presName="node" presStyleLbl="node1" presStyleIdx="1" presStyleCnt="4" custScaleX="172934" custScaleY="142860" custRadScaleRad="130685" custRadScaleInc="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20584-29F4-4ACA-9F9D-5729A4C3BB70}" type="pres">
      <dgm:prSet presAssocID="{2EEC4EAB-6F92-4BAC-960B-6D4F39215407}" presName="parTrans" presStyleLbl="sibTrans2D1" presStyleIdx="2" presStyleCnt="4" custAng="312133" custScaleX="214469" custLinFactNeighborX="18185" custLinFactNeighborY="4556"/>
      <dgm:spPr/>
      <dgm:t>
        <a:bodyPr/>
        <a:lstStyle/>
        <a:p>
          <a:endParaRPr lang="en-US"/>
        </a:p>
      </dgm:t>
    </dgm:pt>
    <dgm:pt modelId="{443FBD12-7736-405F-B127-5A32946B3EA2}" type="pres">
      <dgm:prSet presAssocID="{2EEC4EAB-6F92-4BAC-960B-6D4F3921540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B38D1FC-9862-43DB-84C0-5645F3B763DD}" type="pres">
      <dgm:prSet presAssocID="{0BBAB433-1A66-449B-9564-649130AB07AE}" presName="node" presStyleLbl="node1" presStyleIdx="2" presStyleCnt="4" custScaleX="147337" custScaleY="102001" custRadScaleRad="90646" custRadScaleInc="3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E548F-E073-4FDB-A72F-72A2DE8949D8}" type="pres">
      <dgm:prSet presAssocID="{6A7878B2-3405-4549-AE19-9C88F8B0DF08}" presName="parTrans" presStyleLbl="sibTrans2D1" presStyleIdx="3" presStyleCnt="4" custAng="133499" custScaleX="153612" custLinFactNeighborX="10091" custLinFactNeighborY="5595"/>
      <dgm:spPr/>
      <dgm:t>
        <a:bodyPr/>
        <a:lstStyle/>
        <a:p>
          <a:endParaRPr lang="en-US"/>
        </a:p>
      </dgm:t>
    </dgm:pt>
    <dgm:pt modelId="{FA2F0834-06A9-472C-B2AB-9AFFEE77BC9F}" type="pres">
      <dgm:prSet presAssocID="{6A7878B2-3405-4549-AE19-9C88F8B0DF0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94B9785-64D8-4046-8C2F-1F232AA0D289}" type="pres">
      <dgm:prSet presAssocID="{436DA9EA-CB5F-4656-AEDF-3BE232A5D078}" presName="node" presStyleLbl="node1" presStyleIdx="3" presStyleCnt="4" custScaleX="171813" custScaleY="135304" custRadScaleRad="142498" custRadScaleInc="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53815-ECEC-4AF1-80B0-EC41D04D4091}" srcId="{049C9158-9CFF-4228-9AD8-B32521E3204E}" destId="{0CCB511F-3CA3-48AB-B89A-BC062B80EBEB}" srcOrd="1" destOrd="0" parTransId="{8D6B5876-B94F-43CE-89D7-2F66CBB7C232}" sibTransId="{04944701-675F-4811-896A-C50864BE276C}"/>
    <dgm:cxn modelId="{B10D4EC4-BA23-458F-AE06-5BB1E2AB6706}" type="presOf" srcId="{436DA9EA-CB5F-4656-AEDF-3BE232A5D078}" destId="{D94B9785-64D8-4046-8C2F-1F232AA0D289}" srcOrd="0" destOrd="0" presId="urn:microsoft.com/office/officeart/2005/8/layout/radial5"/>
    <dgm:cxn modelId="{8E7D23CF-051D-4F41-960D-FE5A1EACAE8F}" srcId="{049C9158-9CFF-4228-9AD8-B32521E3204E}" destId="{BBE7A447-604C-40F6-AA7E-0FCB0E659E1B}" srcOrd="0" destOrd="0" parTransId="{6F86B5FD-7285-4956-9F93-D07CCFB8C4C7}" sibTransId="{52C70ECD-B1E6-47DE-B4E3-4B4375D34E0F}"/>
    <dgm:cxn modelId="{C607EAC2-219B-46B1-B72B-E353EDF92658}" type="presOf" srcId="{8D6B5876-B94F-43CE-89D7-2F66CBB7C232}" destId="{334BB6CD-8AE4-45F7-9430-467E7C8EE467}" srcOrd="1" destOrd="0" presId="urn:microsoft.com/office/officeart/2005/8/layout/radial5"/>
    <dgm:cxn modelId="{5DFCF8D4-CCE2-46A6-85D8-DD95089DCA21}" type="presOf" srcId="{6F86B5FD-7285-4956-9F93-D07CCFB8C4C7}" destId="{C13789E8-0751-4A25-95A7-99D25822B661}" srcOrd="1" destOrd="0" presId="urn:microsoft.com/office/officeart/2005/8/layout/radial5"/>
    <dgm:cxn modelId="{96409AF5-58AF-4712-A573-8D143566276D}" srcId="{4689B470-211B-4715-9D81-D61C3E1943DD}" destId="{049C9158-9CFF-4228-9AD8-B32521E3204E}" srcOrd="0" destOrd="0" parTransId="{16F952BB-89D1-40CC-B2F2-B83B06F84074}" sibTransId="{923F5F08-627E-4EE0-927B-8952BD64B3D4}"/>
    <dgm:cxn modelId="{CCBE5801-0B10-4DB8-97D5-DECEF4EC06E4}" type="presOf" srcId="{8D6B5876-B94F-43CE-89D7-2F66CBB7C232}" destId="{786F8744-D1E0-4F90-BE02-933D59A58520}" srcOrd="0" destOrd="0" presId="urn:microsoft.com/office/officeart/2005/8/layout/radial5"/>
    <dgm:cxn modelId="{ABC572BF-6EA7-4E30-BA46-3C8EFA386016}" type="presOf" srcId="{6F86B5FD-7285-4956-9F93-D07CCFB8C4C7}" destId="{DC212659-E9DB-423A-A0F7-823010B2F287}" srcOrd="0" destOrd="0" presId="urn:microsoft.com/office/officeart/2005/8/layout/radial5"/>
    <dgm:cxn modelId="{A91C0DB0-85FE-4038-9E7A-4C93B738F16D}" type="presOf" srcId="{6A7878B2-3405-4549-AE19-9C88F8B0DF08}" destId="{FA2F0834-06A9-472C-B2AB-9AFFEE77BC9F}" srcOrd="1" destOrd="0" presId="urn:microsoft.com/office/officeart/2005/8/layout/radial5"/>
    <dgm:cxn modelId="{CEBCE8E6-04C2-4BD5-B453-D6D76D2229CE}" type="presOf" srcId="{0CCB511F-3CA3-48AB-B89A-BC062B80EBEB}" destId="{14CE0D98-0D1F-4BAF-A3B4-8CBCAD82ACC1}" srcOrd="0" destOrd="0" presId="urn:microsoft.com/office/officeart/2005/8/layout/radial5"/>
    <dgm:cxn modelId="{589EE4D8-BA69-4485-8AF1-25BC4A12CD88}" type="presOf" srcId="{BBE7A447-604C-40F6-AA7E-0FCB0E659E1B}" destId="{117DBB08-99AA-4CA8-82EA-7AC04ECDAA9E}" srcOrd="0" destOrd="0" presId="urn:microsoft.com/office/officeart/2005/8/layout/radial5"/>
    <dgm:cxn modelId="{16E1DDDF-015F-4774-8A74-7168E51B72BD}" type="presOf" srcId="{4689B470-211B-4715-9D81-D61C3E1943DD}" destId="{5ED65795-0DD5-47AA-911A-EB9BAEB2AA01}" srcOrd="0" destOrd="0" presId="urn:microsoft.com/office/officeart/2005/8/layout/radial5"/>
    <dgm:cxn modelId="{73E238CB-D5EC-4E32-BEBA-06EAF3B1A682}" type="presOf" srcId="{0BBAB433-1A66-449B-9564-649130AB07AE}" destId="{1B38D1FC-9862-43DB-84C0-5645F3B763DD}" srcOrd="0" destOrd="0" presId="urn:microsoft.com/office/officeart/2005/8/layout/radial5"/>
    <dgm:cxn modelId="{6FA734BA-6904-4BB8-AEF6-DFA3A8F1AC1B}" type="presOf" srcId="{049C9158-9CFF-4228-9AD8-B32521E3204E}" destId="{6A39FB5F-7D8A-493D-8596-DB29EA40FC0F}" srcOrd="0" destOrd="0" presId="urn:microsoft.com/office/officeart/2005/8/layout/radial5"/>
    <dgm:cxn modelId="{B6FDDC66-9D16-4B9A-9601-66DD02712534}" type="presOf" srcId="{2EEC4EAB-6F92-4BAC-960B-6D4F39215407}" destId="{08620584-29F4-4ACA-9F9D-5729A4C3BB70}" srcOrd="0" destOrd="0" presId="urn:microsoft.com/office/officeart/2005/8/layout/radial5"/>
    <dgm:cxn modelId="{EF3C74B0-15B1-43E2-8625-7E00FAB79428}" srcId="{049C9158-9CFF-4228-9AD8-B32521E3204E}" destId="{436DA9EA-CB5F-4656-AEDF-3BE232A5D078}" srcOrd="3" destOrd="0" parTransId="{6A7878B2-3405-4549-AE19-9C88F8B0DF08}" sibTransId="{7F3896B2-FAB4-44E5-806B-B7BB4E53D2D3}"/>
    <dgm:cxn modelId="{F07B5C0E-1A4C-421E-BF34-0933A0F916C3}" type="presOf" srcId="{2EEC4EAB-6F92-4BAC-960B-6D4F39215407}" destId="{443FBD12-7736-405F-B127-5A32946B3EA2}" srcOrd="1" destOrd="0" presId="urn:microsoft.com/office/officeart/2005/8/layout/radial5"/>
    <dgm:cxn modelId="{12E57134-5300-443C-9812-002A2A0802A3}" type="presOf" srcId="{6A7878B2-3405-4549-AE19-9C88F8B0DF08}" destId="{203E548F-E073-4FDB-A72F-72A2DE8949D8}" srcOrd="0" destOrd="0" presId="urn:microsoft.com/office/officeart/2005/8/layout/radial5"/>
    <dgm:cxn modelId="{54A0C29E-ECA0-418C-93BA-6BEFE7E2E6AF}" srcId="{049C9158-9CFF-4228-9AD8-B32521E3204E}" destId="{0BBAB433-1A66-449B-9564-649130AB07AE}" srcOrd="2" destOrd="0" parTransId="{2EEC4EAB-6F92-4BAC-960B-6D4F39215407}" sibTransId="{3E96B58D-9F3E-41CC-AB59-52D139687D39}"/>
    <dgm:cxn modelId="{5CEF1D72-B591-4CAF-9B81-5020469637E0}" type="presParOf" srcId="{5ED65795-0DD5-47AA-911A-EB9BAEB2AA01}" destId="{6A39FB5F-7D8A-493D-8596-DB29EA40FC0F}" srcOrd="0" destOrd="0" presId="urn:microsoft.com/office/officeart/2005/8/layout/radial5"/>
    <dgm:cxn modelId="{26C87558-6D87-4B7F-86F7-BBEE60C884C2}" type="presParOf" srcId="{5ED65795-0DD5-47AA-911A-EB9BAEB2AA01}" destId="{DC212659-E9DB-423A-A0F7-823010B2F287}" srcOrd="1" destOrd="0" presId="urn:microsoft.com/office/officeart/2005/8/layout/radial5"/>
    <dgm:cxn modelId="{BD923D23-5CD6-4764-B070-E12361A5EDA3}" type="presParOf" srcId="{DC212659-E9DB-423A-A0F7-823010B2F287}" destId="{C13789E8-0751-4A25-95A7-99D25822B661}" srcOrd="0" destOrd="0" presId="urn:microsoft.com/office/officeart/2005/8/layout/radial5"/>
    <dgm:cxn modelId="{751BD591-7D6B-424F-A5C3-BC9698AA3016}" type="presParOf" srcId="{5ED65795-0DD5-47AA-911A-EB9BAEB2AA01}" destId="{117DBB08-99AA-4CA8-82EA-7AC04ECDAA9E}" srcOrd="2" destOrd="0" presId="urn:microsoft.com/office/officeart/2005/8/layout/radial5"/>
    <dgm:cxn modelId="{5C4C8C77-2246-4F4E-864A-E15032D61A1C}" type="presParOf" srcId="{5ED65795-0DD5-47AA-911A-EB9BAEB2AA01}" destId="{786F8744-D1E0-4F90-BE02-933D59A58520}" srcOrd="3" destOrd="0" presId="urn:microsoft.com/office/officeart/2005/8/layout/radial5"/>
    <dgm:cxn modelId="{D7FBFA9A-B6F2-43D2-A617-DADE4570F1BD}" type="presParOf" srcId="{786F8744-D1E0-4F90-BE02-933D59A58520}" destId="{334BB6CD-8AE4-45F7-9430-467E7C8EE467}" srcOrd="0" destOrd="0" presId="urn:microsoft.com/office/officeart/2005/8/layout/radial5"/>
    <dgm:cxn modelId="{147B7A0E-3162-4BC2-9749-A432A7ED5C21}" type="presParOf" srcId="{5ED65795-0DD5-47AA-911A-EB9BAEB2AA01}" destId="{14CE0D98-0D1F-4BAF-A3B4-8CBCAD82ACC1}" srcOrd="4" destOrd="0" presId="urn:microsoft.com/office/officeart/2005/8/layout/radial5"/>
    <dgm:cxn modelId="{37E07EDE-C7D1-458E-A0EA-C9FC80859AE3}" type="presParOf" srcId="{5ED65795-0DD5-47AA-911A-EB9BAEB2AA01}" destId="{08620584-29F4-4ACA-9F9D-5729A4C3BB70}" srcOrd="5" destOrd="0" presId="urn:microsoft.com/office/officeart/2005/8/layout/radial5"/>
    <dgm:cxn modelId="{80D90300-2FD9-44C5-8389-F1A702B121ED}" type="presParOf" srcId="{08620584-29F4-4ACA-9F9D-5729A4C3BB70}" destId="{443FBD12-7736-405F-B127-5A32946B3EA2}" srcOrd="0" destOrd="0" presId="urn:microsoft.com/office/officeart/2005/8/layout/radial5"/>
    <dgm:cxn modelId="{B193871B-542A-4D0D-9584-2468BF3C5F2B}" type="presParOf" srcId="{5ED65795-0DD5-47AA-911A-EB9BAEB2AA01}" destId="{1B38D1FC-9862-43DB-84C0-5645F3B763DD}" srcOrd="6" destOrd="0" presId="urn:microsoft.com/office/officeart/2005/8/layout/radial5"/>
    <dgm:cxn modelId="{325C8F7D-3FCE-47CE-B845-D87E0338A771}" type="presParOf" srcId="{5ED65795-0DD5-47AA-911A-EB9BAEB2AA01}" destId="{203E548F-E073-4FDB-A72F-72A2DE8949D8}" srcOrd="7" destOrd="0" presId="urn:microsoft.com/office/officeart/2005/8/layout/radial5"/>
    <dgm:cxn modelId="{4DF198EE-B094-4B45-900D-FA694F6BA664}" type="presParOf" srcId="{203E548F-E073-4FDB-A72F-72A2DE8949D8}" destId="{FA2F0834-06A9-472C-B2AB-9AFFEE77BC9F}" srcOrd="0" destOrd="0" presId="urn:microsoft.com/office/officeart/2005/8/layout/radial5"/>
    <dgm:cxn modelId="{2B700D46-C656-47E6-A63A-0A69CA1E48D2}" type="presParOf" srcId="{5ED65795-0DD5-47AA-911A-EB9BAEB2AA01}" destId="{D94B9785-64D8-4046-8C2F-1F232AA0D28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9FB5F-7D8A-493D-8596-DB29EA40FC0F}">
      <dsp:nvSpPr>
        <dsp:cNvPr id="0" name=""/>
        <dsp:cNvSpPr/>
      </dsp:nvSpPr>
      <dsp:spPr>
        <a:xfrm>
          <a:off x="4259085" y="1969065"/>
          <a:ext cx="2315529" cy="20575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সানাউল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8186" y="2270391"/>
        <a:ext cx="1637327" cy="1454931"/>
      </dsp:txXfrm>
    </dsp:sp>
    <dsp:sp modelId="{DC212659-E9DB-423A-A0F7-823010B2F287}">
      <dsp:nvSpPr>
        <dsp:cNvPr id="0" name=""/>
        <dsp:cNvSpPr/>
      </dsp:nvSpPr>
      <dsp:spPr>
        <a:xfrm rot="16200031">
          <a:off x="5159831" y="1480219"/>
          <a:ext cx="417746" cy="574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222492" y="1657801"/>
        <a:ext cx="292422" cy="344762"/>
      </dsp:txXfrm>
    </dsp:sp>
    <dsp:sp modelId="{117DBB08-99AA-4CA8-82EA-7AC04ECDAA9E}">
      <dsp:nvSpPr>
        <dsp:cNvPr id="0" name=""/>
        <dsp:cNvSpPr/>
      </dsp:nvSpPr>
      <dsp:spPr>
        <a:xfrm>
          <a:off x="4046475" y="0"/>
          <a:ext cx="2688513" cy="1607433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১৯২৪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0199" y="235403"/>
        <a:ext cx="1901065" cy="1136627"/>
      </dsp:txXfrm>
    </dsp:sp>
    <dsp:sp modelId="{786F8744-D1E0-4F90-BE02-933D59A58520}">
      <dsp:nvSpPr>
        <dsp:cNvPr id="0" name=""/>
        <dsp:cNvSpPr/>
      </dsp:nvSpPr>
      <dsp:spPr>
        <a:xfrm rot="21448328">
          <a:off x="6584749" y="2800815"/>
          <a:ext cx="401351" cy="574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84808" y="2918390"/>
        <a:ext cx="280946" cy="344762"/>
      </dsp:txXfrm>
    </dsp:sp>
    <dsp:sp modelId="{14CE0D98-0D1F-4BAF-A3B4-8CBCAD82ACC1}">
      <dsp:nvSpPr>
        <dsp:cNvPr id="0" name=""/>
        <dsp:cNvSpPr/>
      </dsp:nvSpPr>
      <dsp:spPr>
        <a:xfrm>
          <a:off x="7196472" y="2004108"/>
          <a:ext cx="2922596" cy="2414343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পুরুস্কার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24476" y="2357680"/>
        <a:ext cx="2066588" cy="1707199"/>
      </dsp:txXfrm>
    </dsp:sp>
    <dsp:sp modelId="{08620584-29F4-4ACA-9F9D-5729A4C3BB70}">
      <dsp:nvSpPr>
        <dsp:cNvPr id="0" name=""/>
        <dsp:cNvSpPr/>
      </dsp:nvSpPr>
      <dsp:spPr>
        <a:xfrm rot="5577239">
          <a:off x="5258623" y="3977387"/>
          <a:ext cx="498383" cy="574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37233" y="4017649"/>
        <a:ext cx="348868" cy="344762"/>
      </dsp:txXfrm>
    </dsp:sp>
    <dsp:sp modelId="{1B38D1FC-9862-43DB-84C0-5645F3B763DD}">
      <dsp:nvSpPr>
        <dsp:cNvPr id="0" name=""/>
        <dsp:cNvSpPr/>
      </dsp:nvSpPr>
      <dsp:spPr>
        <a:xfrm>
          <a:off x="4263237" y="4463821"/>
          <a:ext cx="2490005" cy="1723823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১৯৯৩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7890" y="4716269"/>
        <a:ext cx="1760699" cy="1218927"/>
      </dsp:txXfrm>
    </dsp:sp>
    <dsp:sp modelId="{203E548F-E073-4FDB-A72F-72A2DE8949D8}">
      <dsp:nvSpPr>
        <dsp:cNvPr id="0" name=""/>
        <dsp:cNvSpPr/>
      </dsp:nvSpPr>
      <dsp:spPr>
        <a:xfrm rot="10867889">
          <a:off x="3751734" y="2770402"/>
          <a:ext cx="492872" cy="574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800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899582" y="2886782"/>
        <a:ext cx="345010" cy="344762"/>
      </dsp:txXfrm>
    </dsp:sp>
    <dsp:sp modelId="{D94B9785-64D8-4046-8C2F-1F232AA0D289}">
      <dsp:nvSpPr>
        <dsp:cNvPr id="0" name=""/>
        <dsp:cNvSpPr/>
      </dsp:nvSpPr>
      <dsp:spPr>
        <a:xfrm>
          <a:off x="750850" y="1915884"/>
          <a:ext cx="2903651" cy="2286646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বিশ্ববিদ্যলয়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6080" y="2250756"/>
        <a:ext cx="2053191" cy="161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3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1D62FE0-C0BD-47E4-9E13-D83835BACA8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B44A18-5513-412A-821A-AD455527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4460" y="-2270277"/>
            <a:ext cx="6858000" cy="1139855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797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0" y="2276525"/>
            <a:ext cx="4058162" cy="30792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D4A46E1-DBEF-4121-9313-6016C750DE87}"/>
              </a:ext>
            </a:extLst>
          </p:cNvPr>
          <p:cNvSpPr/>
          <p:nvPr/>
        </p:nvSpPr>
        <p:spPr>
          <a:xfrm>
            <a:off x="145140" y="1678568"/>
            <a:ext cx="11190514" cy="1937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517CDB1-6738-4BAA-BE61-D14CDB45CD45}"/>
              </a:ext>
            </a:extLst>
          </p:cNvPr>
          <p:cNvGrpSpPr/>
          <p:nvPr/>
        </p:nvGrpSpPr>
        <p:grpSpPr>
          <a:xfrm>
            <a:off x="-1499067" y="1182350"/>
            <a:ext cx="1456134" cy="4688499"/>
            <a:chOff x="7265930" y="274320"/>
            <a:chExt cx="1321125" cy="43763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Freeform: Shape 3">
              <a:extLst>
                <a:ext uri="{FF2B5EF4-FFF2-40B4-BE49-F238E27FC236}">
                  <a16:creationId xmlns:a16="http://schemas.microsoft.com/office/drawing/2014/main" id="{80726A0C-FD40-499A-9C33-E7401E8435A7}"/>
                </a:ext>
              </a:extLst>
            </p:cNvPr>
            <p:cNvSpPr/>
            <p:nvPr/>
          </p:nvSpPr>
          <p:spPr>
            <a:xfrm>
              <a:off x="7265930" y="274320"/>
              <a:ext cx="1320052" cy="1308296"/>
            </a:xfrm>
            <a:custGeom>
              <a:avLst/>
              <a:gdLst>
                <a:gd name="connsiteX0" fmla="*/ 651836 w 1320052"/>
                <a:gd name="connsiteY0" fmla="*/ 0 h 1308296"/>
                <a:gd name="connsiteX1" fmla="*/ 1320052 w 1320052"/>
                <a:gd name="connsiteY1" fmla="*/ 654148 h 1308296"/>
                <a:gd name="connsiteX2" fmla="*/ 651836 w 1320052"/>
                <a:gd name="connsiteY2" fmla="*/ 1308296 h 1308296"/>
                <a:gd name="connsiteX3" fmla="*/ 36132 w 1320052"/>
                <a:gd name="connsiteY3" fmla="*/ 908772 h 1308296"/>
                <a:gd name="connsiteX4" fmla="*/ 0 w 1320052"/>
                <a:gd name="connsiteY4" fmla="*/ 794825 h 1308296"/>
                <a:gd name="connsiteX5" fmla="*/ 345069 w 1320052"/>
                <a:gd name="connsiteY5" fmla="*/ 794825 h 1308296"/>
                <a:gd name="connsiteX6" fmla="*/ 368956 w 1320052"/>
                <a:gd name="connsiteY6" fmla="*/ 837018 h 1308296"/>
                <a:gd name="connsiteX7" fmla="*/ 651836 w 1320052"/>
                <a:gd name="connsiteY7" fmla="*/ 981222 h 1308296"/>
                <a:gd name="connsiteX8" fmla="*/ 992978 w 1320052"/>
                <a:gd name="connsiteY8" fmla="*/ 654148 h 1308296"/>
                <a:gd name="connsiteX9" fmla="*/ 651836 w 1320052"/>
                <a:gd name="connsiteY9" fmla="*/ 327074 h 1308296"/>
                <a:gd name="connsiteX10" fmla="*/ 368956 w 1320052"/>
                <a:gd name="connsiteY10" fmla="*/ 471278 h 1308296"/>
                <a:gd name="connsiteX11" fmla="*/ 345069 w 1320052"/>
                <a:gd name="connsiteY11" fmla="*/ 513471 h 1308296"/>
                <a:gd name="connsiteX12" fmla="*/ 0 w 1320052"/>
                <a:gd name="connsiteY12" fmla="*/ 513471 h 1308296"/>
                <a:gd name="connsiteX13" fmla="*/ 36132 w 1320052"/>
                <a:gd name="connsiteY13" fmla="*/ 399524 h 1308296"/>
                <a:gd name="connsiteX14" fmla="*/ 651836 w 1320052"/>
                <a:gd name="connsiteY14" fmla="*/ 0 h 13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052" h="1308296">
                  <a:moveTo>
                    <a:pt x="651836" y="0"/>
                  </a:moveTo>
                  <a:cubicBezTo>
                    <a:pt x="1020882" y="0"/>
                    <a:pt x="1320052" y="292872"/>
                    <a:pt x="1320052" y="654148"/>
                  </a:cubicBezTo>
                  <a:cubicBezTo>
                    <a:pt x="1320052" y="1015424"/>
                    <a:pt x="1020882" y="1308296"/>
                    <a:pt x="651836" y="1308296"/>
                  </a:cubicBezTo>
                  <a:cubicBezTo>
                    <a:pt x="375052" y="1308296"/>
                    <a:pt x="137572" y="1143556"/>
                    <a:pt x="36132" y="908772"/>
                  </a:cubicBezTo>
                  <a:lnTo>
                    <a:pt x="0" y="794825"/>
                  </a:lnTo>
                  <a:lnTo>
                    <a:pt x="345069" y="794825"/>
                  </a:lnTo>
                  <a:lnTo>
                    <a:pt x="368956" y="837018"/>
                  </a:lnTo>
                  <a:cubicBezTo>
                    <a:pt x="430261" y="924021"/>
                    <a:pt x="534081" y="981222"/>
                    <a:pt x="651836" y="981222"/>
                  </a:cubicBezTo>
                  <a:cubicBezTo>
                    <a:pt x="840244" y="981222"/>
                    <a:pt x="992978" y="834786"/>
                    <a:pt x="992978" y="654148"/>
                  </a:cubicBezTo>
                  <a:cubicBezTo>
                    <a:pt x="992978" y="473510"/>
                    <a:pt x="840244" y="327074"/>
                    <a:pt x="651836" y="327074"/>
                  </a:cubicBezTo>
                  <a:cubicBezTo>
                    <a:pt x="534081" y="327074"/>
                    <a:pt x="430261" y="384276"/>
                    <a:pt x="368956" y="471278"/>
                  </a:cubicBezTo>
                  <a:lnTo>
                    <a:pt x="345069" y="513471"/>
                  </a:lnTo>
                  <a:lnTo>
                    <a:pt x="0" y="513471"/>
                  </a:lnTo>
                  <a:lnTo>
                    <a:pt x="36132" y="399524"/>
                  </a:lnTo>
                  <a:cubicBezTo>
                    <a:pt x="137572" y="164741"/>
                    <a:pt x="375052" y="0"/>
                    <a:pt x="65183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30A7C40-3BB0-43A0-86D9-8026F6C4DB42}"/>
                </a:ext>
              </a:extLst>
            </p:cNvPr>
            <p:cNvGrpSpPr/>
            <p:nvPr/>
          </p:nvGrpSpPr>
          <p:grpSpPr>
            <a:xfrm rot="2659411">
              <a:off x="7339708" y="1932726"/>
              <a:ext cx="1247347" cy="1272785"/>
              <a:chOff x="7836635" y="1886057"/>
              <a:chExt cx="1247347" cy="1272785"/>
            </a:xfrm>
            <a:solidFill>
              <a:srgbClr val="FF0000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1BF75C-87A3-43A3-98B8-3D0AA728F274}"/>
                  </a:ext>
                </a:extLst>
              </p:cNvPr>
              <p:cNvSpPr/>
              <p:nvPr/>
            </p:nvSpPr>
            <p:spPr>
              <a:xfrm>
                <a:off x="7836635" y="1886057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2DE0606-3ADC-4C24-9D14-76CD19DD7248}"/>
                  </a:ext>
                </a:extLst>
              </p:cNvPr>
              <p:cNvSpPr/>
              <p:nvPr/>
            </p:nvSpPr>
            <p:spPr>
              <a:xfrm>
                <a:off x="8017331" y="2071070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965A7EF-E610-45DB-8123-EB6B31A960CC}"/>
                  </a:ext>
                </a:extLst>
              </p:cNvPr>
              <p:cNvSpPr/>
              <p:nvPr/>
            </p:nvSpPr>
            <p:spPr>
              <a:xfrm>
                <a:off x="8187943" y="2245761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476FB8B-453B-4C7C-A315-0BA171795546}"/>
                  </a:ext>
                </a:extLst>
              </p:cNvPr>
              <p:cNvSpPr/>
              <p:nvPr/>
            </p:nvSpPr>
            <p:spPr>
              <a:xfrm>
                <a:off x="8364438" y="241470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3959587-82EE-4E3C-9CE1-78D77BA55D9A}"/>
                  </a:ext>
                </a:extLst>
              </p:cNvPr>
              <p:cNvSpPr/>
              <p:nvPr/>
            </p:nvSpPr>
            <p:spPr>
              <a:xfrm>
                <a:off x="8519035" y="258476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109DD59-8EC5-4DF9-B5AD-7B175D1772A9}"/>
                  </a:ext>
                </a:extLst>
              </p:cNvPr>
              <p:cNvSpPr/>
              <p:nvPr/>
            </p:nvSpPr>
            <p:spPr>
              <a:xfrm>
                <a:off x="8706436" y="2760789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E4ABAC0-5ACA-4A5E-A7B0-EB1A4041EF5A}"/>
                  </a:ext>
                </a:extLst>
              </p:cNvPr>
              <p:cNvSpPr/>
              <p:nvPr/>
            </p:nvSpPr>
            <p:spPr>
              <a:xfrm>
                <a:off x="8901102" y="2975962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1" name="Rectangle: Rounded Corners 5">
              <a:extLst>
                <a:ext uri="{FF2B5EF4-FFF2-40B4-BE49-F238E27FC236}">
                  <a16:creationId xmlns:a16="http://schemas.microsoft.com/office/drawing/2014/main" id="{1424CA1C-1B53-4CE5-8849-F462C8F7DB7E}"/>
                </a:ext>
              </a:extLst>
            </p:cNvPr>
            <p:cNvSpPr/>
            <p:nvPr/>
          </p:nvSpPr>
          <p:spPr>
            <a:xfrm rot="19196531">
              <a:off x="7568379" y="3668271"/>
              <a:ext cx="919993" cy="98243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9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C95F00-630B-459C-B140-CFAF09569D2C}"/>
                </a:ext>
              </a:extLst>
            </p:cNvPr>
            <p:cNvSpPr/>
            <p:nvPr/>
          </p:nvSpPr>
          <p:spPr>
            <a:xfrm>
              <a:off x="7894831" y="3658485"/>
              <a:ext cx="197857" cy="2004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C76994-D198-49D9-8DCB-1FCAE9579C7B}"/>
              </a:ext>
            </a:extLst>
          </p:cNvPr>
          <p:cNvGrpSpPr/>
          <p:nvPr/>
        </p:nvGrpSpPr>
        <p:grpSpPr>
          <a:xfrm>
            <a:off x="-2317625" y="1182350"/>
            <a:ext cx="1456134" cy="4688499"/>
            <a:chOff x="7265930" y="274320"/>
            <a:chExt cx="1321125" cy="437639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1" name="Freeform: Shape 15">
              <a:extLst>
                <a:ext uri="{FF2B5EF4-FFF2-40B4-BE49-F238E27FC236}">
                  <a16:creationId xmlns:a16="http://schemas.microsoft.com/office/drawing/2014/main" id="{03824CCA-7853-4BC3-9CD7-B7C3A18A5937}"/>
                </a:ext>
              </a:extLst>
            </p:cNvPr>
            <p:cNvSpPr/>
            <p:nvPr/>
          </p:nvSpPr>
          <p:spPr>
            <a:xfrm>
              <a:off x="7265930" y="274320"/>
              <a:ext cx="1320052" cy="1308296"/>
            </a:xfrm>
            <a:custGeom>
              <a:avLst/>
              <a:gdLst>
                <a:gd name="connsiteX0" fmla="*/ 651836 w 1320052"/>
                <a:gd name="connsiteY0" fmla="*/ 0 h 1308296"/>
                <a:gd name="connsiteX1" fmla="*/ 1320052 w 1320052"/>
                <a:gd name="connsiteY1" fmla="*/ 654148 h 1308296"/>
                <a:gd name="connsiteX2" fmla="*/ 651836 w 1320052"/>
                <a:gd name="connsiteY2" fmla="*/ 1308296 h 1308296"/>
                <a:gd name="connsiteX3" fmla="*/ 36132 w 1320052"/>
                <a:gd name="connsiteY3" fmla="*/ 908772 h 1308296"/>
                <a:gd name="connsiteX4" fmla="*/ 0 w 1320052"/>
                <a:gd name="connsiteY4" fmla="*/ 794825 h 1308296"/>
                <a:gd name="connsiteX5" fmla="*/ 345069 w 1320052"/>
                <a:gd name="connsiteY5" fmla="*/ 794825 h 1308296"/>
                <a:gd name="connsiteX6" fmla="*/ 368956 w 1320052"/>
                <a:gd name="connsiteY6" fmla="*/ 837018 h 1308296"/>
                <a:gd name="connsiteX7" fmla="*/ 651836 w 1320052"/>
                <a:gd name="connsiteY7" fmla="*/ 981222 h 1308296"/>
                <a:gd name="connsiteX8" fmla="*/ 992978 w 1320052"/>
                <a:gd name="connsiteY8" fmla="*/ 654148 h 1308296"/>
                <a:gd name="connsiteX9" fmla="*/ 651836 w 1320052"/>
                <a:gd name="connsiteY9" fmla="*/ 327074 h 1308296"/>
                <a:gd name="connsiteX10" fmla="*/ 368956 w 1320052"/>
                <a:gd name="connsiteY10" fmla="*/ 471278 h 1308296"/>
                <a:gd name="connsiteX11" fmla="*/ 345069 w 1320052"/>
                <a:gd name="connsiteY11" fmla="*/ 513471 h 1308296"/>
                <a:gd name="connsiteX12" fmla="*/ 0 w 1320052"/>
                <a:gd name="connsiteY12" fmla="*/ 513471 h 1308296"/>
                <a:gd name="connsiteX13" fmla="*/ 36132 w 1320052"/>
                <a:gd name="connsiteY13" fmla="*/ 399524 h 1308296"/>
                <a:gd name="connsiteX14" fmla="*/ 651836 w 1320052"/>
                <a:gd name="connsiteY14" fmla="*/ 0 h 13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052" h="1308296">
                  <a:moveTo>
                    <a:pt x="651836" y="0"/>
                  </a:moveTo>
                  <a:cubicBezTo>
                    <a:pt x="1020882" y="0"/>
                    <a:pt x="1320052" y="292872"/>
                    <a:pt x="1320052" y="654148"/>
                  </a:cubicBezTo>
                  <a:cubicBezTo>
                    <a:pt x="1320052" y="1015424"/>
                    <a:pt x="1020882" y="1308296"/>
                    <a:pt x="651836" y="1308296"/>
                  </a:cubicBezTo>
                  <a:cubicBezTo>
                    <a:pt x="375052" y="1308296"/>
                    <a:pt x="137572" y="1143556"/>
                    <a:pt x="36132" y="908772"/>
                  </a:cubicBezTo>
                  <a:lnTo>
                    <a:pt x="0" y="794825"/>
                  </a:lnTo>
                  <a:lnTo>
                    <a:pt x="345069" y="794825"/>
                  </a:lnTo>
                  <a:lnTo>
                    <a:pt x="368956" y="837018"/>
                  </a:lnTo>
                  <a:cubicBezTo>
                    <a:pt x="430261" y="924021"/>
                    <a:pt x="534081" y="981222"/>
                    <a:pt x="651836" y="981222"/>
                  </a:cubicBezTo>
                  <a:cubicBezTo>
                    <a:pt x="840244" y="981222"/>
                    <a:pt x="992978" y="834786"/>
                    <a:pt x="992978" y="654148"/>
                  </a:cubicBezTo>
                  <a:cubicBezTo>
                    <a:pt x="992978" y="473510"/>
                    <a:pt x="840244" y="327074"/>
                    <a:pt x="651836" y="327074"/>
                  </a:cubicBezTo>
                  <a:cubicBezTo>
                    <a:pt x="534081" y="327074"/>
                    <a:pt x="430261" y="384276"/>
                    <a:pt x="368956" y="471278"/>
                  </a:cubicBezTo>
                  <a:lnTo>
                    <a:pt x="345069" y="513471"/>
                  </a:lnTo>
                  <a:lnTo>
                    <a:pt x="0" y="513471"/>
                  </a:lnTo>
                  <a:lnTo>
                    <a:pt x="36132" y="399524"/>
                  </a:lnTo>
                  <a:cubicBezTo>
                    <a:pt x="137572" y="164741"/>
                    <a:pt x="375052" y="0"/>
                    <a:pt x="6518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EF8F12F-4FD2-4ED5-B826-BEFB3C376746}"/>
                </a:ext>
              </a:extLst>
            </p:cNvPr>
            <p:cNvGrpSpPr/>
            <p:nvPr/>
          </p:nvGrpSpPr>
          <p:grpSpPr>
            <a:xfrm rot="2659411">
              <a:off x="7339708" y="1932726"/>
              <a:ext cx="1247347" cy="1272785"/>
              <a:chOff x="7836635" y="1886057"/>
              <a:chExt cx="1247347" cy="1272785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2FBE763-09FE-46E3-943A-3FF9F532A059}"/>
                  </a:ext>
                </a:extLst>
              </p:cNvPr>
              <p:cNvSpPr/>
              <p:nvPr/>
            </p:nvSpPr>
            <p:spPr>
              <a:xfrm>
                <a:off x="7836635" y="1886057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430CB6E-66AC-418B-91A7-85DD18EFDCD0}"/>
                  </a:ext>
                </a:extLst>
              </p:cNvPr>
              <p:cNvSpPr/>
              <p:nvPr/>
            </p:nvSpPr>
            <p:spPr>
              <a:xfrm>
                <a:off x="8017331" y="2071070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E84740C-8374-4335-884C-348A51D2F6FA}"/>
                  </a:ext>
                </a:extLst>
              </p:cNvPr>
              <p:cNvSpPr/>
              <p:nvPr/>
            </p:nvSpPr>
            <p:spPr>
              <a:xfrm>
                <a:off x="8187943" y="2245761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185469D-12DE-41C5-91BA-DD46C73794A6}"/>
                  </a:ext>
                </a:extLst>
              </p:cNvPr>
              <p:cNvSpPr/>
              <p:nvPr/>
            </p:nvSpPr>
            <p:spPr>
              <a:xfrm>
                <a:off x="8364438" y="241470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E19DF23-4D08-4486-851E-C818803C4AEE}"/>
                  </a:ext>
                </a:extLst>
              </p:cNvPr>
              <p:cNvSpPr/>
              <p:nvPr/>
            </p:nvSpPr>
            <p:spPr>
              <a:xfrm>
                <a:off x="8519035" y="258476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78ABFAA-F6F1-4C3C-88AA-B741602437AA}"/>
                  </a:ext>
                </a:extLst>
              </p:cNvPr>
              <p:cNvSpPr/>
              <p:nvPr/>
            </p:nvSpPr>
            <p:spPr>
              <a:xfrm>
                <a:off x="8706436" y="2760789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82170EA-A0D1-479A-B416-E3EF3F67F6A4}"/>
                  </a:ext>
                </a:extLst>
              </p:cNvPr>
              <p:cNvSpPr/>
              <p:nvPr/>
            </p:nvSpPr>
            <p:spPr>
              <a:xfrm>
                <a:off x="8901102" y="2975962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3" name="Rectangle: Rounded Corners 17">
              <a:extLst>
                <a:ext uri="{FF2B5EF4-FFF2-40B4-BE49-F238E27FC236}">
                  <a16:creationId xmlns:a16="http://schemas.microsoft.com/office/drawing/2014/main" id="{08EFC17E-A315-405F-B76B-F598263EA97C}"/>
                </a:ext>
              </a:extLst>
            </p:cNvPr>
            <p:cNvSpPr/>
            <p:nvPr/>
          </p:nvSpPr>
          <p:spPr>
            <a:xfrm rot="19196531">
              <a:off x="7568379" y="3668271"/>
              <a:ext cx="919993" cy="98243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9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EF5C92B-42A3-4E98-A260-99F3F3362660}"/>
                </a:ext>
              </a:extLst>
            </p:cNvPr>
            <p:cNvSpPr/>
            <p:nvPr/>
          </p:nvSpPr>
          <p:spPr>
            <a:xfrm>
              <a:off x="7894831" y="3658485"/>
              <a:ext cx="197857" cy="20046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6042C1-D997-48DE-9467-E92261235876}"/>
              </a:ext>
            </a:extLst>
          </p:cNvPr>
          <p:cNvGrpSpPr/>
          <p:nvPr/>
        </p:nvGrpSpPr>
        <p:grpSpPr>
          <a:xfrm>
            <a:off x="-3037202" y="1155745"/>
            <a:ext cx="1456134" cy="4688499"/>
            <a:chOff x="7265930" y="274320"/>
            <a:chExt cx="1321125" cy="4376390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3" name="Freeform: Shape 27">
              <a:extLst>
                <a:ext uri="{FF2B5EF4-FFF2-40B4-BE49-F238E27FC236}">
                  <a16:creationId xmlns:a16="http://schemas.microsoft.com/office/drawing/2014/main" id="{C7E34A99-14E2-492B-8938-06E35756A35A}"/>
                </a:ext>
              </a:extLst>
            </p:cNvPr>
            <p:cNvSpPr/>
            <p:nvPr/>
          </p:nvSpPr>
          <p:spPr>
            <a:xfrm>
              <a:off x="7265930" y="274320"/>
              <a:ext cx="1320052" cy="1308296"/>
            </a:xfrm>
            <a:custGeom>
              <a:avLst/>
              <a:gdLst>
                <a:gd name="connsiteX0" fmla="*/ 651836 w 1320052"/>
                <a:gd name="connsiteY0" fmla="*/ 0 h 1308296"/>
                <a:gd name="connsiteX1" fmla="*/ 1320052 w 1320052"/>
                <a:gd name="connsiteY1" fmla="*/ 654148 h 1308296"/>
                <a:gd name="connsiteX2" fmla="*/ 651836 w 1320052"/>
                <a:gd name="connsiteY2" fmla="*/ 1308296 h 1308296"/>
                <a:gd name="connsiteX3" fmla="*/ 36132 w 1320052"/>
                <a:gd name="connsiteY3" fmla="*/ 908772 h 1308296"/>
                <a:gd name="connsiteX4" fmla="*/ 0 w 1320052"/>
                <a:gd name="connsiteY4" fmla="*/ 794825 h 1308296"/>
                <a:gd name="connsiteX5" fmla="*/ 345069 w 1320052"/>
                <a:gd name="connsiteY5" fmla="*/ 794825 h 1308296"/>
                <a:gd name="connsiteX6" fmla="*/ 368956 w 1320052"/>
                <a:gd name="connsiteY6" fmla="*/ 837018 h 1308296"/>
                <a:gd name="connsiteX7" fmla="*/ 651836 w 1320052"/>
                <a:gd name="connsiteY7" fmla="*/ 981222 h 1308296"/>
                <a:gd name="connsiteX8" fmla="*/ 992978 w 1320052"/>
                <a:gd name="connsiteY8" fmla="*/ 654148 h 1308296"/>
                <a:gd name="connsiteX9" fmla="*/ 651836 w 1320052"/>
                <a:gd name="connsiteY9" fmla="*/ 327074 h 1308296"/>
                <a:gd name="connsiteX10" fmla="*/ 368956 w 1320052"/>
                <a:gd name="connsiteY10" fmla="*/ 471278 h 1308296"/>
                <a:gd name="connsiteX11" fmla="*/ 345069 w 1320052"/>
                <a:gd name="connsiteY11" fmla="*/ 513471 h 1308296"/>
                <a:gd name="connsiteX12" fmla="*/ 0 w 1320052"/>
                <a:gd name="connsiteY12" fmla="*/ 513471 h 1308296"/>
                <a:gd name="connsiteX13" fmla="*/ 36132 w 1320052"/>
                <a:gd name="connsiteY13" fmla="*/ 399524 h 1308296"/>
                <a:gd name="connsiteX14" fmla="*/ 651836 w 1320052"/>
                <a:gd name="connsiteY14" fmla="*/ 0 h 13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052" h="1308296">
                  <a:moveTo>
                    <a:pt x="651836" y="0"/>
                  </a:moveTo>
                  <a:cubicBezTo>
                    <a:pt x="1020882" y="0"/>
                    <a:pt x="1320052" y="292872"/>
                    <a:pt x="1320052" y="654148"/>
                  </a:cubicBezTo>
                  <a:cubicBezTo>
                    <a:pt x="1320052" y="1015424"/>
                    <a:pt x="1020882" y="1308296"/>
                    <a:pt x="651836" y="1308296"/>
                  </a:cubicBezTo>
                  <a:cubicBezTo>
                    <a:pt x="375052" y="1308296"/>
                    <a:pt x="137572" y="1143556"/>
                    <a:pt x="36132" y="908772"/>
                  </a:cubicBezTo>
                  <a:lnTo>
                    <a:pt x="0" y="794825"/>
                  </a:lnTo>
                  <a:lnTo>
                    <a:pt x="345069" y="794825"/>
                  </a:lnTo>
                  <a:lnTo>
                    <a:pt x="368956" y="837018"/>
                  </a:lnTo>
                  <a:cubicBezTo>
                    <a:pt x="430261" y="924021"/>
                    <a:pt x="534081" y="981222"/>
                    <a:pt x="651836" y="981222"/>
                  </a:cubicBezTo>
                  <a:cubicBezTo>
                    <a:pt x="840244" y="981222"/>
                    <a:pt x="992978" y="834786"/>
                    <a:pt x="992978" y="654148"/>
                  </a:cubicBezTo>
                  <a:cubicBezTo>
                    <a:pt x="992978" y="473510"/>
                    <a:pt x="840244" y="327074"/>
                    <a:pt x="651836" y="327074"/>
                  </a:cubicBezTo>
                  <a:cubicBezTo>
                    <a:pt x="534081" y="327074"/>
                    <a:pt x="430261" y="384276"/>
                    <a:pt x="368956" y="471278"/>
                  </a:cubicBezTo>
                  <a:lnTo>
                    <a:pt x="345069" y="513471"/>
                  </a:lnTo>
                  <a:lnTo>
                    <a:pt x="0" y="513471"/>
                  </a:lnTo>
                  <a:lnTo>
                    <a:pt x="36132" y="399524"/>
                  </a:lnTo>
                  <a:cubicBezTo>
                    <a:pt x="137572" y="164741"/>
                    <a:pt x="375052" y="0"/>
                    <a:pt x="6518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E758F17-4C02-433C-BA4A-C437FD6DAF37}"/>
                </a:ext>
              </a:extLst>
            </p:cNvPr>
            <p:cNvGrpSpPr/>
            <p:nvPr/>
          </p:nvGrpSpPr>
          <p:grpSpPr>
            <a:xfrm rot="2659411">
              <a:off x="7339708" y="1932726"/>
              <a:ext cx="1247347" cy="1272785"/>
              <a:chOff x="7836635" y="1886057"/>
              <a:chExt cx="1247347" cy="1272785"/>
            </a:xfrm>
            <a:grpFill/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1EA7A33-5BB1-4A52-8799-F07D4AF11D40}"/>
                  </a:ext>
                </a:extLst>
              </p:cNvPr>
              <p:cNvSpPr/>
              <p:nvPr/>
            </p:nvSpPr>
            <p:spPr>
              <a:xfrm>
                <a:off x="7836635" y="1886057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6D4EE3C-3455-4474-A7D8-8A6D94C4B61B}"/>
                  </a:ext>
                </a:extLst>
              </p:cNvPr>
              <p:cNvSpPr/>
              <p:nvPr/>
            </p:nvSpPr>
            <p:spPr>
              <a:xfrm>
                <a:off x="8017331" y="2071070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444F71F-31D4-4600-8E65-6EB85FEAA471}"/>
                  </a:ext>
                </a:extLst>
              </p:cNvPr>
              <p:cNvSpPr/>
              <p:nvPr/>
            </p:nvSpPr>
            <p:spPr>
              <a:xfrm>
                <a:off x="8187943" y="2245761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3FD0CD6-7392-4E41-93C2-580072C7390F}"/>
                  </a:ext>
                </a:extLst>
              </p:cNvPr>
              <p:cNvSpPr/>
              <p:nvPr/>
            </p:nvSpPr>
            <p:spPr>
              <a:xfrm>
                <a:off x="8364438" y="241470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072C7D8F-BF58-4352-8299-6C0745866B66}"/>
                  </a:ext>
                </a:extLst>
              </p:cNvPr>
              <p:cNvSpPr/>
              <p:nvPr/>
            </p:nvSpPr>
            <p:spPr>
              <a:xfrm>
                <a:off x="8519035" y="258476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16F534D-97E8-4663-8585-78E05DCF7112}"/>
                  </a:ext>
                </a:extLst>
              </p:cNvPr>
              <p:cNvSpPr/>
              <p:nvPr/>
            </p:nvSpPr>
            <p:spPr>
              <a:xfrm>
                <a:off x="8706436" y="2760789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795DBDE-C4CD-4D60-9841-2AD5506B9036}"/>
                  </a:ext>
                </a:extLst>
              </p:cNvPr>
              <p:cNvSpPr/>
              <p:nvPr/>
            </p:nvSpPr>
            <p:spPr>
              <a:xfrm>
                <a:off x="8901102" y="2975962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5" name="Rectangle: Rounded Corners 29">
              <a:extLst>
                <a:ext uri="{FF2B5EF4-FFF2-40B4-BE49-F238E27FC236}">
                  <a16:creationId xmlns:a16="http://schemas.microsoft.com/office/drawing/2014/main" id="{DE136C2D-6254-4CD8-ADDB-2D374A1FCA8B}"/>
                </a:ext>
              </a:extLst>
            </p:cNvPr>
            <p:cNvSpPr/>
            <p:nvPr/>
          </p:nvSpPr>
          <p:spPr>
            <a:xfrm rot="19196531">
              <a:off x="7568379" y="3668271"/>
              <a:ext cx="919993" cy="98243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9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D3F98FB-3467-4D42-A9BF-CEB60AD1BE76}"/>
                </a:ext>
              </a:extLst>
            </p:cNvPr>
            <p:cNvSpPr/>
            <p:nvPr/>
          </p:nvSpPr>
          <p:spPr>
            <a:xfrm>
              <a:off x="7894831" y="3658485"/>
              <a:ext cx="197857" cy="20046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C6497A-CAB0-4C4D-9384-8EDD1E1E77A1}"/>
              </a:ext>
            </a:extLst>
          </p:cNvPr>
          <p:cNvGrpSpPr/>
          <p:nvPr/>
        </p:nvGrpSpPr>
        <p:grpSpPr>
          <a:xfrm>
            <a:off x="-3910882" y="1182350"/>
            <a:ext cx="1456134" cy="4688499"/>
            <a:chOff x="7265930" y="274320"/>
            <a:chExt cx="1321125" cy="437639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5" name="Freeform: Shape 39">
              <a:extLst>
                <a:ext uri="{FF2B5EF4-FFF2-40B4-BE49-F238E27FC236}">
                  <a16:creationId xmlns:a16="http://schemas.microsoft.com/office/drawing/2014/main" id="{76863640-A001-4B16-A19D-002BFE452091}"/>
                </a:ext>
              </a:extLst>
            </p:cNvPr>
            <p:cNvSpPr/>
            <p:nvPr/>
          </p:nvSpPr>
          <p:spPr>
            <a:xfrm>
              <a:off x="7265930" y="274320"/>
              <a:ext cx="1320052" cy="1308296"/>
            </a:xfrm>
            <a:custGeom>
              <a:avLst/>
              <a:gdLst>
                <a:gd name="connsiteX0" fmla="*/ 651836 w 1320052"/>
                <a:gd name="connsiteY0" fmla="*/ 0 h 1308296"/>
                <a:gd name="connsiteX1" fmla="*/ 1320052 w 1320052"/>
                <a:gd name="connsiteY1" fmla="*/ 654148 h 1308296"/>
                <a:gd name="connsiteX2" fmla="*/ 651836 w 1320052"/>
                <a:gd name="connsiteY2" fmla="*/ 1308296 h 1308296"/>
                <a:gd name="connsiteX3" fmla="*/ 36132 w 1320052"/>
                <a:gd name="connsiteY3" fmla="*/ 908772 h 1308296"/>
                <a:gd name="connsiteX4" fmla="*/ 0 w 1320052"/>
                <a:gd name="connsiteY4" fmla="*/ 794825 h 1308296"/>
                <a:gd name="connsiteX5" fmla="*/ 345069 w 1320052"/>
                <a:gd name="connsiteY5" fmla="*/ 794825 h 1308296"/>
                <a:gd name="connsiteX6" fmla="*/ 368956 w 1320052"/>
                <a:gd name="connsiteY6" fmla="*/ 837018 h 1308296"/>
                <a:gd name="connsiteX7" fmla="*/ 651836 w 1320052"/>
                <a:gd name="connsiteY7" fmla="*/ 981222 h 1308296"/>
                <a:gd name="connsiteX8" fmla="*/ 992978 w 1320052"/>
                <a:gd name="connsiteY8" fmla="*/ 654148 h 1308296"/>
                <a:gd name="connsiteX9" fmla="*/ 651836 w 1320052"/>
                <a:gd name="connsiteY9" fmla="*/ 327074 h 1308296"/>
                <a:gd name="connsiteX10" fmla="*/ 368956 w 1320052"/>
                <a:gd name="connsiteY10" fmla="*/ 471278 h 1308296"/>
                <a:gd name="connsiteX11" fmla="*/ 345069 w 1320052"/>
                <a:gd name="connsiteY11" fmla="*/ 513471 h 1308296"/>
                <a:gd name="connsiteX12" fmla="*/ 0 w 1320052"/>
                <a:gd name="connsiteY12" fmla="*/ 513471 h 1308296"/>
                <a:gd name="connsiteX13" fmla="*/ 36132 w 1320052"/>
                <a:gd name="connsiteY13" fmla="*/ 399524 h 1308296"/>
                <a:gd name="connsiteX14" fmla="*/ 651836 w 1320052"/>
                <a:gd name="connsiteY14" fmla="*/ 0 h 13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052" h="1308296">
                  <a:moveTo>
                    <a:pt x="651836" y="0"/>
                  </a:moveTo>
                  <a:cubicBezTo>
                    <a:pt x="1020882" y="0"/>
                    <a:pt x="1320052" y="292872"/>
                    <a:pt x="1320052" y="654148"/>
                  </a:cubicBezTo>
                  <a:cubicBezTo>
                    <a:pt x="1320052" y="1015424"/>
                    <a:pt x="1020882" y="1308296"/>
                    <a:pt x="651836" y="1308296"/>
                  </a:cubicBezTo>
                  <a:cubicBezTo>
                    <a:pt x="375052" y="1308296"/>
                    <a:pt x="137572" y="1143556"/>
                    <a:pt x="36132" y="908772"/>
                  </a:cubicBezTo>
                  <a:lnTo>
                    <a:pt x="0" y="794825"/>
                  </a:lnTo>
                  <a:lnTo>
                    <a:pt x="345069" y="794825"/>
                  </a:lnTo>
                  <a:lnTo>
                    <a:pt x="368956" y="837018"/>
                  </a:lnTo>
                  <a:cubicBezTo>
                    <a:pt x="430261" y="924021"/>
                    <a:pt x="534081" y="981222"/>
                    <a:pt x="651836" y="981222"/>
                  </a:cubicBezTo>
                  <a:cubicBezTo>
                    <a:pt x="840244" y="981222"/>
                    <a:pt x="992978" y="834786"/>
                    <a:pt x="992978" y="654148"/>
                  </a:cubicBezTo>
                  <a:cubicBezTo>
                    <a:pt x="992978" y="473510"/>
                    <a:pt x="840244" y="327074"/>
                    <a:pt x="651836" y="327074"/>
                  </a:cubicBezTo>
                  <a:cubicBezTo>
                    <a:pt x="534081" y="327074"/>
                    <a:pt x="430261" y="384276"/>
                    <a:pt x="368956" y="471278"/>
                  </a:cubicBezTo>
                  <a:lnTo>
                    <a:pt x="345069" y="513471"/>
                  </a:lnTo>
                  <a:lnTo>
                    <a:pt x="0" y="513471"/>
                  </a:lnTo>
                  <a:lnTo>
                    <a:pt x="36132" y="399524"/>
                  </a:lnTo>
                  <a:cubicBezTo>
                    <a:pt x="137572" y="164741"/>
                    <a:pt x="375052" y="0"/>
                    <a:pt x="6518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F78C37B-BCC8-4D19-B048-8F6879EB9F37}"/>
                </a:ext>
              </a:extLst>
            </p:cNvPr>
            <p:cNvGrpSpPr/>
            <p:nvPr/>
          </p:nvGrpSpPr>
          <p:grpSpPr>
            <a:xfrm rot="2659411">
              <a:off x="7339708" y="1932726"/>
              <a:ext cx="1247347" cy="1272785"/>
              <a:chOff x="7836635" y="1886057"/>
              <a:chExt cx="1247347" cy="1272785"/>
            </a:xfrm>
            <a:grpFill/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A5F6BC2-DD7B-4E1F-BF2C-22C98E15A7AE}"/>
                  </a:ext>
                </a:extLst>
              </p:cNvPr>
              <p:cNvSpPr/>
              <p:nvPr/>
            </p:nvSpPr>
            <p:spPr>
              <a:xfrm>
                <a:off x="7836635" y="1886057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6F5C35C-55A2-40FC-9841-AB7DA1CE5404}"/>
                  </a:ext>
                </a:extLst>
              </p:cNvPr>
              <p:cNvSpPr/>
              <p:nvPr/>
            </p:nvSpPr>
            <p:spPr>
              <a:xfrm>
                <a:off x="8017331" y="2071070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EABDAFB-8A0C-4733-9B39-924887D8192E}"/>
                  </a:ext>
                </a:extLst>
              </p:cNvPr>
              <p:cNvSpPr/>
              <p:nvPr/>
            </p:nvSpPr>
            <p:spPr>
              <a:xfrm>
                <a:off x="8187943" y="2245761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A5AB7CF-F4B5-49F6-8F38-23577756747F}"/>
                  </a:ext>
                </a:extLst>
              </p:cNvPr>
              <p:cNvSpPr/>
              <p:nvPr/>
            </p:nvSpPr>
            <p:spPr>
              <a:xfrm>
                <a:off x="8364438" y="241470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F5AAF79-B10B-4E00-B45C-158CE40EADAA}"/>
                  </a:ext>
                </a:extLst>
              </p:cNvPr>
              <p:cNvSpPr/>
              <p:nvPr/>
            </p:nvSpPr>
            <p:spPr>
              <a:xfrm>
                <a:off x="8519035" y="258476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ECF579C-954F-4976-8EE4-54524618F71E}"/>
                  </a:ext>
                </a:extLst>
              </p:cNvPr>
              <p:cNvSpPr/>
              <p:nvPr/>
            </p:nvSpPr>
            <p:spPr>
              <a:xfrm>
                <a:off x="8706436" y="2760789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BA97B99-1639-485B-B35A-CFD4BAE5726D}"/>
                  </a:ext>
                </a:extLst>
              </p:cNvPr>
              <p:cNvSpPr/>
              <p:nvPr/>
            </p:nvSpPr>
            <p:spPr>
              <a:xfrm>
                <a:off x="8901102" y="2975962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7" name="Rectangle: Rounded Corners 41">
              <a:extLst>
                <a:ext uri="{FF2B5EF4-FFF2-40B4-BE49-F238E27FC236}">
                  <a16:creationId xmlns:a16="http://schemas.microsoft.com/office/drawing/2014/main" id="{5D8342C6-7692-4241-BE80-C0715D25E734}"/>
                </a:ext>
              </a:extLst>
            </p:cNvPr>
            <p:cNvSpPr/>
            <p:nvPr/>
          </p:nvSpPr>
          <p:spPr>
            <a:xfrm rot="19196531">
              <a:off x="7568379" y="3668271"/>
              <a:ext cx="919993" cy="98243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E51C253-F05D-4601-8F13-E2D96B20C7B9}"/>
                </a:ext>
              </a:extLst>
            </p:cNvPr>
            <p:cNvSpPr/>
            <p:nvPr/>
          </p:nvSpPr>
          <p:spPr>
            <a:xfrm>
              <a:off x="7894831" y="3658485"/>
              <a:ext cx="197857" cy="20046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A899D64-6E19-4388-B5D5-68AA8DE3B0B9}"/>
              </a:ext>
            </a:extLst>
          </p:cNvPr>
          <p:cNvGrpSpPr/>
          <p:nvPr/>
        </p:nvGrpSpPr>
        <p:grpSpPr>
          <a:xfrm>
            <a:off x="-4589147" y="1182350"/>
            <a:ext cx="1456134" cy="4688499"/>
            <a:chOff x="7265930" y="274320"/>
            <a:chExt cx="1321125" cy="437639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7" name="Freeform: Shape 51">
              <a:extLst>
                <a:ext uri="{FF2B5EF4-FFF2-40B4-BE49-F238E27FC236}">
                  <a16:creationId xmlns:a16="http://schemas.microsoft.com/office/drawing/2014/main" id="{AFE52461-80B3-40A9-8C3E-914C0DB15C16}"/>
                </a:ext>
              </a:extLst>
            </p:cNvPr>
            <p:cNvSpPr/>
            <p:nvPr/>
          </p:nvSpPr>
          <p:spPr>
            <a:xfrm>
              <a:off x="7265930" y="274320"/>
              <a:ext cx="1320052" cy="1308296"/>
            </a:xfrm>
            <a:custGeom>
              <a:avLst/>
              <a:gdLst>
                <a:gd name="connsiteX0" fmla="*/ 651836 w 1320052"/>
                <a:gd name="connsiteY0" fmla="*/ 0 h 1308296"/>
                <a:gd name="connsiteX1" fmla="*/ 1320052 w 1320052"/>
                <a:gd name="connsiteY1" fmla="*/ 654148 h 1308296"/>
                <a:gd name="connsiteX2" fmla="*/ 651836 w 1320052"/>
                <a:gd name="connsiteY2" fmla="*/ 1308296 h 1308296"/>
                <a:gd name="connsiteX3" fmla="*/ 36132 w 1320052"/>
                <a:gd name="connsiteY3" fmla="*/ 908772 h 1308296"/>
                <a:gd name="connsiteX4" fmla="*/ 0 w 1320052"/>
                <a:gd name="connsiteY4" fmla="*/ 794825 h 1308296"/>
                <a:gd name="connsiteX5" fmla="*/ 345069 w 1320052"/>
                <a:gd name="connsiteY5" fmla="*/ 794825 h 1308296"/>
                <a:gd name="connsiteX6" fmla="*/ 368956 w 1320052"/>
                <a:gd name="connsiteY6" fmla="*/ 837018 h 1308296"/>
                <a:gd name="connsiteX7" fmla="*/ 651836 w 1320052"/>
                <a:gd name="connsiteY7" fmla="*/ 981222 h 1308296"/>
                <a:gd name="connsiteX8" fmla="*/ 992978 w 1320052"/>
                <a:gd name="connsiteY8" fmla="*/ 654148 h 1308296"/>
                <a:gd name="connsiteX9" fmla="*/ 651836 w 1320052"/>
                <a:gd name="connsiteY9" fmla="*/ 327074 h 1308296"/>
                <a:gd name="connsiteX10" fmla="*/ 368956 w 1320052"/>
                <a:gd name="connsiteY10" fmla="*/ 471278 h 1308296"/>
                <a:gd name="connsiteX11" fmla="*/ 345069 w 1320052"/>
                <a:gd name="connsiteY11" fmla="*/ 513471 h 1308296"/>
                <a:gd name="connsiteX12" fmla="*/ 0 w 1320052"/>
                <a:gd name="connsiteY12" fmla="*/ 513471 h 1308296"/>
                <a:gd name="connsiteX13" fmla="*/ 36132 w 1320052"/>
                <a:gd name="connsiteY13" fmla="*/ 399524 h 1308296"/>
                <a:gd name="connsiteX14" fmla="*/ 651836 w 1320052"/>
                <a:gd name="connsiteY14" fmla="*/ 0 h 130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052" h="1308296">
                  <a:moveTo>
                    <a:pt x="651836" y="0"/>
                  </a:moveTo>
                  <a:cubicBezTo>
                    <a:pt x="1020882" y="0"/>
                    <a:pt x="1320052" y="292872"/>
                    <a:pt x="1320052" y="654148"/>
                  </a:cubicBezTo>
                  <a:cubicBezTo>
                    <a:pt x="1320052" y="1015424"/>
                    <a:pt x="1020882" y="1308296"/>
                    <a:pt x="651836" y="1308296"/>
                  </a:cubicBezTo>
                  <a:cubicBezTo>
                    <a:pt x="375052" y="1308296"/>
                    <a:pt x="137572" y="1143556"/>
                    <a:pt x="36132" y="908772"/>
                  </a:cubicBezTo>
                  <a:lnTo>
                    <a:pt x="0" y="794825"/>
                  </a:lnTo>
                  <a:lnTo>
                    <a:pt x="345069" y="794825"/>
                  </a:lnTo>
                  <a:lnTo>
                    <a:pt x="368956" y="837018"/>
                  </a:lnTo>
                  <a:cubicBezTo>
                    <a:pt x="430261" y="924021"/>
                    <a:pt x="534081" y="981222"/>
                    <a:pt x="651836" y="981222"/>
                  </a:cubicBezTo>
                  <a:cubicBezTo>
                    <a:pt x="840244" y="981222"/>
                    <a:pt x="992978" y="834786"/>
                    <a:pt x="992978" y="654148"/>
                  </a:cubicBezTo>
                  <a:cubicBezTo>
                    <a:pt x="992978" y="473510"/>
                    <a:pt x="840244" y="327074"/>
                    <a:pt x="651836" y="327074"/>
                  </a:cubicBezTo>
                  <a:cubicBezTo>
                    <a:pt x="534081" y="327074"/>
                    <a:pt x="430261" y="384276"/>
                    <a:pt x="368956" y="471278"/>
                  </a:cubicBezTo>
                  <a:lnTo>
                    <a:pt x="345069" y="513471"/>
                  </a:lnTo>
                  <a:lnTo>
                    <a:pt x="0" y="513471"/>
                  </a:lnTo>
                  <a:lnTo>
                    <a:pt x="36132" y="399524"/>
                  </a:lnTo>
                  <a:cubicBezTo>
                    <a:pt x="137572" y="164741"/>
                    <a:pt x="375052" y="0"/>
                    <a:pt x="65183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426D97D-793C-47B9-9A89-5606AE1395CF}"/>
                </a:ext>
              </a:extLst>
            </p:cNvPr>
            <p:cNvGrpSpPr/>
            <p:nvPr/>
          </p:nvGrpSpPr>
          <p:grpSpPr>
            <a:xfrm rot="2659411">
              <a:off x="7339708" y="1932726"/>
              <a:ext cx="1247347" cy="1272785"/>
              <a:chOff x="7836635" y="1886057"/>
              <a:chExt cx="1247347" cy="1272785"/>
            </a:xfrm>
            <a:grpFill/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CF44EDA-D537-42FC-B304-3D3CE8CE46F9}"/>
                  </a:ext>
                </a:extLst>
              </p:cNvPr>
              <p:cNvSpPr/>
              <p:nvPr/>
            </p:nvSpPr>
            <p:spPr>
              <a:xfrm>
                <a:off x="7836635" y="1886057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3244D03-1A6B-43A0-AD84-9040C5AD2F7E}"/>
                  </a:ext>
                </a:extLst>
              </p:cNvPr>
              <p:cNvSpPr/>
              <p:nvPr/>
            </p:nvSpPr>
            <p:spPr>
              <a:xfrm>
                <a:off x="8017331" y="2071070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E02BF08-6C81-4CE1-B01E-485AF03737A4}"/>
                  </a:ext>
                </a:extLst>
              </p:cNvPr>
              <p:cNvSpPr/>
              <p:nvPr/>
            </p:nvSpPr>
            <p:spPr>
              <a:xfrm>
                <a:off x="8187943" y="2245761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4326060-9DBD-4276-864C-0EB70AB7AC86}"/>
                  </a:ext>
                </a:extLst>
              </p:cNvPr>
              <p:cNvSpPr/>
              <p:nvPr/>
            </p:nvSpPr>
            <p:spPr>
              <a:xfrm>
                <a:off x="8364438" y="241470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88DE540-0C8E-4378-8AFA-FDA8399E9DC9}"/>
                  </a:ext>
                </a:extLst>
              </p:cNvPr>
              <p:cNvSpPr/>
              <p:nvPr/>
            </p:nvSpPr>
            <p:spPr>
              <a:xfrm>
                <a:off x="8519035" y="2584764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CD6A713-78F2-422C-84FC-39C9CB30495F}"/>
                  </a:ext>
                </a:extLst>
              </p:cNvPr>
              <p:cNvSpPr/>
              <p:nvPr/>
            </p:nvSpPr>
            <p:spPr>
              <a:xfrm>
                <a:off x="8706436" y="2760789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8B7B01A-1CB7-42B2-8431-AA94FF007686}"/>
                  </a:ext>
                </a:extLst>
              </p:cNvPr>
              <p:cNvSpPr/>
              <p:nvPr/>
            </p:nvSpPr>
            <p:spPr>
              <a:xfrm>
                <a:off x="8901102" y="2975962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9" name="Rectangle: Rounded Corners 53">
              <a:extLst>
                <a:ext uri="{FF2B5EF4-FFF2-40B4-BE49-F238E27FC236}">
                  <a16:creationId xmlns:a16="http://schemas.microsoft.com/office/drawing/2014/main" id="{83833D75-7EB5-4939-805D-374C3EE62E5A}"/>
                </a:ext>
              </a:extLst>
            </p:cNvPr>
            <p:cNvSpPr/>
            <p:nvPr/>
          </p:nvSpPr>
          <p:spPr>
            <a:xfrm rot="19196531">
              <a:off x="7568379" y="3668271"/>
              <a:ext cx="919993" cy="982439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29C7EB2-8DAE-4436-A159-7D5A93009B6A}"/>
                </a:ext>
              </a:extLst>
            </p:cNvPr>
            <p:cNvSpPr/>
            <p:nvPr/>
          </p:nvSpPr>
          <p:spPr>
            <a:xfrm>
              <a:off x="7894831" y="3658485"/>
              <a:ext cx="197857" cy="20046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857825" y="117037"/>
            <a:ext cx="7765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4"/>
          <a:stretch/>
        </p:blipFill>
        <p:spPr>
          <a:xfrm>
            <a:off x="-44116" y="-63738"/>
            <a:ext cx="5838890" cy="696685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5"/>
          <a:stretch/>
        </p:blipFill>
        <p:spPr>
          <a:xfrm>
            <a:off x="5794258" y="-63738"/>
            <a:ext cx="5877365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18 0.01181 L 1.0018 -0.01227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95195 -0.0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9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87694 -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3264 L 0.84291 -0.0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1852 L 0.7807 -0.002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8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84850" y="1089636"/>
            <a:ext cx="6380374" cy="2624313"/>
            <a:chOff x="1093480" y="371634"/>
            <a:chExt cx="6057157" cy="214312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80" y="371634"/>
              <a:ext cx="214312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97" y="401429"/>
              <a:ext cx="1805940" cy="2081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604" y="371635"/>
              <a:ext cx="2108093" cy="21407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7" y="1089637"/>
            <a:ext cx="3855436" cy="258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6315" y="4955761"/>
            <a:ext cx="1072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তো মরেছি যতবার যায় মরা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নবীন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 তোমাকে শোনাই ছড়া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632" y="4024620"/>
            <a:ext cx="1017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 কি কি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53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.jpg"/>
          <p:cNvPicPr>
            <a:picLocks noChangeAspect="1"/>
          </p:cNvPicPr>
          <p:nvPr/>
        </p:nvPicPr>
        <p:blipFill rotWithShape="1">
          <a:blip r:embed="rId2" cstate="print"/>
          <a:srcRect l="2787" t="3173" r="4613" b="5103"/>
          <a:stretch/>
        </p:blipFill>
        <p:spPr>
          <a:xfrm>
            <a:off x="730368" y="1385045"/>
            <a:ext cx="4793670" cy="343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b="13880"/>
          <a:stretch/>
        </p:blipFill>
        <p:spPr>
          <a:xfrm>
            <a:off x="5940086" y="1385045"/>
            <a:ext cx="4831008" cy="343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851391" y="5247759"/>
            <a:ext cx="9495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এদেশ আমার এদেশ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সবিশেষ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মুজিবের,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368" y="310443"/>
            <a:ext cx="1017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ছবিগুলো তোমরা চিনতে পারছো?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44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13" y="1412680"/>
            <a:ext cx="4767000" cy="333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1" y="1412680"/>
            <a:ext cx="4835569" cy="333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895563" y="5346157"/>
            <a:ext cx="9450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 অধিক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সহস্র শহিদের।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921" y="310443"/>
            <a:ext cx="1017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ছবিগুলো তোমরা চিনতে পারছো?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47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7303" y="476328"/>
            <a:ext cx="341539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30D3E-7D53-4080-8AB3-838414E0A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2" b="14826"/>
          <a:stretch/>
        </p:blipFill>
        <p:spPr>
          <a:xfrm>
            <a:off x="946933" y="2179176"/>
            <a:ext cx="4550019" cy="363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6FD907-3799-4843-A546-B69F783AA067}"/>
              </a:ext>
            </a:extLst>
          </p:cNvPr>
          <p:cNvSpPr/>
          <p:nvPr/>
        </p:nvSpPr>
        <p:spPr>
          <a:xfrm>
            <a:off x="5981081" y="2603774"/>
            <a:ext cx="4550018" cy="19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যতবার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মুক্তিপাগল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AF32A-AE22-4D4A-8DD6-B960B85F4495}"/>
              </a:ext>
            </a:extLst>
          </p:cNvPr>
          <p:cNvSpPr/>
          <p:nvPr/>
        </p:nvSpPr>
        <p:spPr>
          <a:xfrm>
            <a:off x="5064338" y="1509762"/>
            <a:ext cx="599715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থেকে নতুন শব্দগুলো খুঁজে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4224" y="1263011"/>
            <a:ext cx="7793636" cy="5165520"/>
            <a:chOff x="889839" y="948314"/>
            <a:chExt cx="8313212" cy="5509890"/>
          </a:xfrm>
        </p:grpSpPr>
        <p:sp>
          <p:nvSpPr>
            <p:cNvPr id="8" name="Rectangle 7"/>
            <p:cNvSpPr/>
            <p:nvPr/>
          </p:nvSpPr>
          <p:spPr>
            <a:xfrm>
              <a:off x="1261138" y="948314"/>
              <a:ext cx="6955809" cy="12064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তোমার বাংলা আমার বাংলা</a:t>
              </a:r>
            </a:p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 বাংলাদেশ-   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3448" y="2009271"/>
              <a:ext cx="7919603" cy="12064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সবুজ সোনালি ফিরোজা রুপালি</a:t>
              </a:r>
            </a:p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রুপের নেই তো শেষ। 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83448" y="3098394"/>
              <a:ext cx="7842913" cy="12064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আমি তো মরেছি যতবার যায় মরা,</a:t>
              </a:r>
            </a:p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নবীন যাত্রী তোমাকে শোনাই ছড়া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76525" y="4209567"/>
              <a:ext cx="6096000" cy="12064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এদেশ আমার এদেশ তোমার </a:t>
              </a:r>
            </a:p>
            <a:p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সবিশেষ মুজিবের, 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9839" y="5251719"/>
              <a:ext cx="7069540" cy="12064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হয়ত অধিক মুক্তিপাগল</a:t>
              </a:r>
            </a:p>
            <a:p>
              <a:r>
                <a:rPr lang="en-US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সহস্র শহিদের ।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7" y="1919738"/>
            <a:ext cx="4259808" cy="292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4687132" y="266414"/>
            <a:ext cx="210987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5" y="1335716"/>
            <a:ext cx="7609888" cy="494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4552662" y="377761"/>
            <a:ext cx="2324675" cy="9579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7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15886" y="3585967"/>
            <a:ext cx="8328212" cy="1919218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দল-গ=আমাদের দেশকে সোনার বাংলাদেশ বলি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কেন?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দল-ঘ =নবীন যাত্রী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4313" y="214313"/>
            <a:ext cx="0" cy="64293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00063" y="214313"/>
            <a:ext cx="0" cy="6429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5813" y="214313"/>
            <a:ext cx="0" cy="642937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3562012" y="538659"/>
            <a:ext cx="4305976" cy="10910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322371" y="2128206"/>
            <a:ext cx="6500813" cy="14577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দল-ক</a:t>
            </a:r>
            <a:r>
              <a:rPr lang="bn-BD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কবি পরিচিতি লেখ? 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দল-খ=কবিতার মুলভাব লেখ</a:t>
            </a:r>
            <a:r>
              <a:rPr lang="bn-BD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bn-BD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BD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449" y="5853199"/>
            <a:ext cx="4786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bn-BD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অপশনগুলোতে ক্লিক করুন </a:t>
            </a:r>
            <a:endParaRPr lang="en-US" sz="3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28750" y="357187"/>
            <a:ext cx="8572500" cy="1489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428750" y="428625"/>
            <a:ext cx="8572500" cy="148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6081" y="2983140"/>
            <a:ext cx="884940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45914" indent="-645914" algn="ctr"/>
            <a:r>
              <a:rPr lang="bn-IN" sz="337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en-US" sz="3375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37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শোনানো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37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337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356" y="4286251"/>
            <a:ext cx="3043706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যোদ্ধাদের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606" y="4290929"/>
            <a:ext cx="2686519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5072064"/>
            <a:ext cx="2714625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যাত্রীদের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50" y="5095482"/>
            <a:ext cx="307181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1357314"/>
            <a:ext cx="2643188" cy="6117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37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0" y="625702"/>
            <a:ext cx="3929063" cy="16504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</a:p>
          <a:p>
            <a:pPr algn="ctr"/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যাত্রীদের</a:t>
            </a:r>
            <a:r>
              <a:rPr lang="bn-BD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3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4929189"/>
            <a:ext cx="71437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25" dirty="0">
                <a:solidFill>
                  <a:srgbClr val="C00000"/>
                </a:solidFill>
                <a:sym typeface="Wingdings"/>
              </a:rPr>
              <a:t></a:t>
            </a:r>
            <a:endParaRPr lang="en-US" sz="5625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8750" y="2643187"/>
            <a:ext cx="8572500" cy="1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28750" y="2714625"/>
            <a:ext cx="8572500" cy="148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8750" y="6499324"/>
            <a:ext cx="8572500" cy="1489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8750" y="6570761"/>
            <a:ext cx="8572500" cy="148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6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1652" y="416686"/>
            <a:ext cx="3497720" cy="10445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188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188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0707" y="5354807"/>
            <a:ext cx="9548586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q"/>
            </a:pP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15" y="1869388"/>
            <a:ext cx="4306994" cy="266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175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99FF"/>
            </a:gs>
            <a:gs pos="57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61E0E-ACBD-48E9-B9E0-8E300FFC6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30">
            <a:off x="-19897" y="4051073"/>
            <a:ext cx="3281943" cy="268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4C35D-1549-40E0-9369-E85B83FC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9135">
            <a:off x="8062258" y="4173660"/>
            <a:ext cx="3257948" cy="2663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67E16C-5E45-44B7-B2CB-1C6D50949D0F}"/>
              </a:ext>
            </a:extLst>
          </p:cNvPr>
          <p:cNvSpPr/>
          <p:nvPr/>
        </p:nvSpPr>
        <p:spPr>
          <a:xfrm>
            <a:off x="889781" y="262969"/>
            <a:ext cx="9650437" cy="13176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8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13FA4-87ED-4D26-A6CC-6E3D533FCB09}"/>
              </a:ext>
            </a:extLst>
          </p:cNvPr>
          <p:cNvSpPr/>
          <p:nvPr/>
        </p:nvSpPr>
        <p:spPr>
          <a:xfrm rot="20825098">
            <a:off x="4593027" y="4539167"/>
            <a:ext cx="2885406" cy="1529266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bn-BD" sz="9375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375" dirty="0">
              <a:ln w="0"/>
              <a:solidFill>
                <a:srgbClr val="FF99FF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95" y="2308220"/>
            <a:ext cx="5347372" cy="3197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9305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3FD6A3A-8FF0-4E2F-AA4E-7A68DCFA960F}"/>
              </a:ext>
            </a:extLst>
          </p:cNvPr>
          <p:cNvSpPr/>
          <p:nvPr/>
        </p:nvSpPr>
        <p:spPr>
          <a:xfrm>
            <a:off x="352954" y="3049774"/>
            <a:ext cx="5362045" cy="2856552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BD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পোড়াহাটি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Content Placeholder 12"/>
          <p:cNvSpPr txBox="1">
            <a:spLocks/>
          </p:cNvSpPr>
          <p:nvPr/>
        </p:nvSpPr>
        <p:spPr>
          <a:xfrm>
            <a:off x="5866399" y="3505392"/>
            <a:ext cx="5078133" cy="27823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পৃষ্ঠাঃ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মিনিট।   </a:t>
            </a:r>
          </a:p>
          <a:p>
            <a:pPr marL="241102" indent="-241102" algn="ctr">
              <a:spcBef>
                <a:spcPct val="20000"/>
              </a:spcBef>
              <a:defRPr/>
            </a:pP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102" indent="-241102" algn="ctr">
              <a:spcBef>
                <a:spcPct val="20000"/>
              </a:spcBef>
              <a:defRPr/>
            </a:pP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102" indent="-241102" algn="ctr">
              <a:spcBef>
                <a:spcPct val="20000"/>
              </a:spcBef>
              <a:defRPr/>
            </a:pP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BDA6D63-99E0-4255-AF63-C0C030074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080" y="809819"/>
            <a:ext cx="2151144" cy="2622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547E3F4-B7A0-45B5-860F-3557199590F1}"/>
              </a:ext>
            </a:extLst>
          </p:cNvPr>
          <p:cNvSpPr/>
          <p:nvPr/>
        </p:nvSpPr>
        <p:spPr>
          <a:xfrm>
            <a:off x="4668880" y="330841"/>
            <a:ext cx="2092239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102" indent="-241102" algn="ctr">
              <a:spcBef>
                <a:spcPct val="20000"/>
              </a:spcBef>
              <a:defRPr/>
            </a:pPr>
            <a:r>
              <a:rPr lang="bn-BD" sz="562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62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7" y="695475"/>
            <a:ext cx="2431472" cy="2737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159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CD7C86-B479-491A-95CE-1ED7ACA1A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6" y="1048039"/>
            <a:ext cx="3796766" cy="2501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808EF5-C945-493E-93CA-61ABAF25F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98" y="1055593"/>
            <a:ext cx="3981628" cy="2407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859292-F90A-4A93-8F77-6CA075D10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78" y="3872754"/>
            <a:ext cx="3894961" cy="24742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0C4955-6615-442C-8D8F-846CE82D68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6"/>
          <a:stretch/>
        </p:blipFill>
        <p:spPr>
          <a:xfrm>
            <a:off x="1116105" y="3872754"/>
            <a:ext cx="3796767" cy="2474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180DF6-9BF5-4593-82F5-8F872D908EBE}"/>
              </a:ext>
            </a:extLst>
          </p:cNvPr>
          <p:cNvSpPr txBox="1"/>
          <p:nvPr/>
        </p:nvSpPr>
        <p:spPr>
          <a:xfrm>
            <a:off x="3014487" y="260736"/>
            <a:ext cx="592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80DF6-9BF5-4593-82F5-8F872D908EBE}"/>
              </a:ext>
            </a:extLst>
          </p:cNvPr>
          <p:cNvSpPr txBox="1"/>
          <p:nvPr/>
        </p:nvSpPr>
        <p:spPr>
          <a:xfrm>
            <a:off x="3014488" y="278598"/>
            <a:ext cx="5921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বুঝছো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5657" y="576942"/>
            <a:ext cx="9101589" cy="5635172"/>
            <a:chOff x="1175657" y="576942"/>
            <a:chExt cx="9101589" cy="56351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57" y="576942"/>
              <a:ext cx="9101589" cy="56351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3" name="Rectangle 2"/>
            <p:cNvSpPr/>
            <p:nvPr/>
          </p:nvSpPr>
          <p:spPr>
            <a:xfrm>
              <a:off x="7024914" y="5413829"/>
              <a:ext cx="3236686" cy="79828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93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5388" y="503556"/>
            <a:ext cx="265922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75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75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323" y="1578576"/>
            <a:ext cx="43093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7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7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7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BD" sz="37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37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0" y="6366057"/>
            <a:ext cx="8572500" cy="71438"/>
          </a:xfrm>
          <a:prstGeom prst="line">
            <a:avLst/>
          </a:prstGeom>
          <a:ln w="95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8750" y="7356574"/>
            <a:ext cx="8572500" cy="1489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28750" y="7428011"/>
            <a:ext cx="8572500" cy="148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3468" y="3092002"/>
            <a:ext cx="7128075" cy="7858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 মুলভাব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468" y="3860704"/>
            <a:ext cx="7816281" cy="857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ছড়া সঠিক ছন্দে আবৃত্তি  করতে 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886" y="4703440"/>
            <a:ext cx="10527465" cy="857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ছন্দ ঠিক রেখে প্রমিত উচ্চারনে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গতিতে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 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68" y="2306189"/>
            <a:ext cx="7128075" cy="7858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125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71968-7D36-4D0D-B1CE-EA43BD95021A}"/>
              </a:ext>
            </a:extLst>
          </p:cNvPr>
          <p:cNvSpPr txBox="1"/>
          <p:nvPr/>
        </p:nvSpPr>
        <p:spPr>
          <a:xfrm>
            <a:off x="433468" y="2387614"/>
            <a:ext cx="61458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3485172"/>
              </p:ext>
            </p:extLst>
          </p:nvPr>
        </p:nvGraphicFramePr>
        <p:xfrm>
          <a:off x="1" y="217714"/>
          <a:ext cx="11146970" cy="642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21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28" y="246189"/>
            <a:ext cx="10029943" cy="6365621"/>
          </a:xfrm>
          <a:custGeom>
            <a:avLst/>
            <a:gdLst>
              <a:gd name="connsiteX0" fmla="*/ 2553379 w 10029943"/>
              <a:gd name="connsiteY0" fmla="*/ 564777 h 6365621"/>
              <a:gd name="connsiteX1" fmla="*/ 2553379 w 10029943"/>
              <a:gd name="connsiteY1" fmla="*/ 3832412 h 6365621"/>
              <a:gd name="connsiteX2" fmla="*/ 7878415 w 10029943"/>
              <a:gd name="connsiteY2" fmla="*/ 3832412 h 6365621"/>
              <a:gd name="connsiteX3" fmla="*/ 7878415 w 10029943"/>
              <a:gd name="connsiteY3" fmla="*/ 564777 h 6365621"/>
              <a:gd name="connsiteX4" fmla="*/ 1334298 w 10029943"/>
              <a:gd name="connsiteY4" fmla="*/ 0 h 6365621"/>
              <a:gd name="connsiteX5" fmla="*/ 8695645 w 10029943"/>
              <a:gd name="connsiteY5" fmla="*/ 0 h 6365621"/>
              <a:gd name="connsiteX6" fmla="*/ 10029943 w 10029943"/>
              <a:gd name="connsiteY6" fmla="*/ 1334298 h 6365621"/>
              <a:gd name="connsiteX7" fmla="*/ 10029943 w 10029943"/>
              <a:gd name="connsiteY7" fmla="*/ 5031323 h 6365621"/>
              <a:gd name="connsiteX8" fmla="*/ 8695645 w 10029943"/>
              <a:gd name="connsiteY8" fmla="*/ 6365621 h 6365621"/>
              <a:gd name="connsiteX9" fmla="*/ 1334298 w 10029943"/>
              <a:gd name="connsiteY9" fmla="*/ 6365621 h 6365621"/>
              <a:gd name="connsiteX10" fmla="*/ 0 w 10029943"/>
              <a:gd name="connsiteY10" fmla="*/ 5031323 h 6365621"/>
              <a:gd name="connsiteX11" fmla="*/ 0 w 10029943"/>
              <a:gd name="connsiteY11" fmla="*/ 1334298 h 6365621"/>
              <a:gd name="connsiteX12" fmla="*/ 1334298 w 10029943"/>
              <a:gd name="connsiteY12" fmla="*/ 0 h 636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29943" h="6365621">
                <a:moveTo>
                  <a:pt x="2553379" y="564777"/>
                </a:moveTo>
                <a:lnTo>
                  <a:pt x="2553379" y="3832412"/>
                </a:lnTo>
                <a:lnTo>
                  <a:pt x="7878415" y="3832412"/>
                </a:lnTo>
                <a:lnTo>
                  <a:pt x="7878415" y="564777"/>
                </a:lnTo>
                <a:close/>
                <a:moveTo>
                  <a:pt x="1334298" y="0"/>
                </a:moveTo>
                <a:lnTo>
                  <a:pt x="8695645" y="0"/>
                </a:lnTo>
                <a:cubicBezTo>
                  <a:pt x="9432557" y="0"/>
                  <a:pt x="10029943" y="597386"/>
                  <a:pt x="10029943" y="1334298"/>
                </a:cubicBezTo>
                <a:lnTo>
                  <a:pt x="10029943" y="5031323"/>
                </a:lnTo>
                <a:cubicBezTo>
                  <a:pt x="10029943" y="5768235"/>
                  <a:pt x="9432557" y="6365621"/>
                  <a:pt x="8695645" y="6365621"/>
                </a:cubicBezTo>
                <a:lnTo>
                  <a:pt x="1334298" y="6365621"/>
                </a:lnTo>
                <a:cubicBezTo>
                  <a:pt x="597386" y="6365621"/>
                  <a:pt x="0" y="5768235"/>
                  <a:pt x="0" y="5031323"/>
                </a:cubicBezTo>
                <a:lnTo>
                  <a:pt x="0" y="1334298"/>
                </a:lnTo>
                <a:cubicBezTo>
                  <a:pt x="0" y="597386"/>
                  <a:pt x="597386" y="0"/>
                  <a:pt x="1334298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মুক্তির ছড়া _ বাংলা কবিতা। সানাউল হক। ছড়া কবিতা। muktir chora _ Bangla Rhyme _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856" end="3818"/>
                </p14:media>
              </p:ext>
            </p:extLst>
          </p:nvPr>
        </p:nvPicPr>
        <p:blipFill rotWithShape="1">
          <a:blip r:embed="rId5"/>
          <a:srcRect b="2231"/>
          <a:stretch/>
        </p:blipFill>
        <p:spPr>
          <a:xfrm>
            <a:off x="3233306" y="779929"/>
            <a:ext cx="5359365" cy="329452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1537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5" y="623181"/>
            <a:ext cx="2930211" cy="35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93" y="623181"/>
            <a:ext cx="2860484" cy="36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8" y="623181"/>
            <a:ext cx="2930211" cy="35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645458" y="5155123"/>
            <a:ext cx="10173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আমার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045" y="4465584"/>
            <a:ext cx="1017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 কোন দেশের?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7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06" y="816083"/>
            <a:ext cx="2979312" cy="3541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0" y="833295"/>
            <a:ext cx="2832815" cy="352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64" y="833295"/>
            <a:ext cx="2924327" cy="352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6260" y="5447755"/>
            <a:ext cx="1007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সোনালি ফিরোজা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রুপালি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 তো শেষ।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045" y="4532819"/>
            <a:ext cx="1017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78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343</Words>
  <Application>Microsoft Office PowerPoint</Application>
  <PresentationFormat>Custom</PresentationFormat>
  <Paragraphs>83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SIR</dc:creator>
  <cp:lastModifiedBy>Porahati School</cp:lastModifiedBy>
  <cp:revision>126</cp:revision>
  <dcterms:created xsi:type="dcterms:W3CDTF">2019-10-31T03:03:40Z</dcterms:created>
  <dcterms:modified xsi:type="dcterms:W3CDTF">2021-04-12T10:54:33Z</dcterms:modified>
</cp:coreProperties>
</file>