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dia/audio10.wav" ContentType="audio/wa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79" r:id="rId2"/>
    <p:sldId id="285" r:id="rId3"/>
    <p:sldId id="286" r:id="rId4"/>
    <p:sldId id="258" r:id="rId5"/>
    <p:sldId id="261" r:id="rId6"/>
    <p:sldId id="264" r:id="rId7"/>
    <p:sldId id="259" r:id="rId8"/>
    <p:sldId id="262" r:id="rId9"/>
    <p:sldId id="263" r:id="rId10"/>
    <p:sldId id="265" r:id="rId11"/>
    <p:sldId id="266" r:id="rId12"/>
    <p:sldId id="268" r:id="rId13"/>
    <p:sldId id="270" r:id="rId14"/>
    <p:sldId id="269" r:id="rId15"/>
    <p:sldId id="271" r:id="rId16"/>
    <p:sldId id="2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6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69EA-8EBD-42E6-A1E2-6DA9BDA945DB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364E-0F1C-4E13-9ADB-EE0421BF7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63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69EA-8EBD-42E6-A1E2-6DA9BDA945DB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364E-0F1C-4E13-9ADB-EE0421BF7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758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69EA-8EBD-42E6-A1E2-6DA9BDA945DB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364E-0F1C-4E13-9ADB-EE0421BF70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6652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69EA-8EBD-42E6-A1E2-6DA9BDA945DB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364E-0F1C-4E13-9ADB-EE0421BF7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26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69EA-8EBD-42E6-A1E2-6DA9BDA945DB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364E-0F1C-4E13-9ADB-EE0421BF70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6992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69EA-8EBD-42E6-A1E2-6DA9BDA945DB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364E-0F1C-4E13-9ADB-EE0421BF7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354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69EA-8EBD-42E6-A1E2-6DA9BDA945DB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364E-0F1C-4E13-9ADB-EE0421BF7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1157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69EA-8EBD-42E6-A1E2-6DA9BDA945DB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364E-0F1C-4E13-9ADB-EE0421BF7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15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69EA-8EBD-42E6-A1E2-6DA9BDA945DB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364E-0F1C-4E13-9ADB-EE0421BF7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520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69EA-8EBD-42E6-A1E2-6DA9BDA945DB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364E-0F1C-4E13-9ADB-EE0421BF7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648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69EA-8EBD-42E6-A1E2-6DA9BDA945DB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364E-0F1C-4E13-9ADB-EE0421BF7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422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69EA-8EBD-42E6-A1E2-6DA9BDA945DB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364E-0F1C-4E13-9ADB-EE0421BF7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399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69EA-8EBD-42E6-A1E2-6DA9BDA945DB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364E-0F1C-4E13-9ADB-EE0421BF7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821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69EA-8EBD-42E6-A1E2-6DA9BDA945DB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364E-0F1C-4E13-9ADB-EE0421BF7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19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69EA-8EBD-42E6-A1E2-6DA9BDA945DB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364E-0F1C-4E13-9ADB-EE0421BF7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72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69EA-8EBD-42E6-A1E2-6DA9BDA945DB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364E-0F1C-4E13-9ADB-EE0421BF7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260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B69EA-8EBD-42E6-A1E2-6DA9BDA945DB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8E4364E-0F1C-4E13-9ADB-EE0421BF7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97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NUL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NUL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74" y="487470"/>
            <a:ext cx="11252613" cy="58777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07348" y="4052479"/>
            <a:ext cx="617396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i="1" dirty="0" err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9900" i="1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11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500">
        <p15:prstTrans prst="curtains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3"/>
          <a:stretch/>
        </p:blipFill>
        <p:spPr>
          <a:xfrm>
            <a:off x="3486150" y="-1638300"/>
            <a:ext cx="8705850" cy="8496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295431"/>
            <a:ext cx="3143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সরব পাঠ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28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06612" y="430448"/>
            <a:ext cx="79297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গুলো  ভেঙ্গে দেখি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10090" y="1777609"/>
            <a:ext cx="31573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ঞ্জ= ঞ+জ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25555" y="3229648"/>
            <a:ext cx="35826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স্ক= স+ক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9570" y="4748568"/>
            <a:ext cx="40136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ন্ত= ন+ত</a:t>
            </a:r>
            <a:endParaRPr lang="en-US" sz="96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21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4361" y="1109272"/>
            <a:ext cx="62958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 জেনে নেই</a:t>
            </a:r>
            <a:endParaRPr lang="en-US" sz="6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7826" y="3599201"/>
            <a:ext cx="8004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আবদার=বায়না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7747" y="2477347"/>
            <a:ext cx="78848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/>
              <a:t>নিবিড়=গভীর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262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32748" y="374754"/>
            <a:ext cx="6265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chemeClr val="accent2"/>
                </a:solidFill>
              </a:rPr>
              <a:t>   জোড়ায় কাজ</a:t>
            </a:r>
            <a:endParaRPr lang="en-US" sz="4800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8643" y="1978701"/>
            <a:ext cx="6610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যুক্তবর্ন ভেঙ্গে দেখাও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73443" y="2813207"/>
            <a:ext cx="670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    ঞ্জ =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97243" y="3940099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          স্ক =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63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62972" y="105329"/>
            <a:ext cx="62508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           মূল্যায়ন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282" y="1213325"/>
            <a:ext cx="656506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খোকা কোন জেলায় জন্ম গ্রহন করেন?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২ খোকার বাবার নাম কী?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৩ খোকা কত সালে জন্ম গ্রহন করেন? 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৪ খোকা দুই চোখ মেলে কী দেখেন?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10350" y="1213325"/>
            <a:ext cx="5353050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১]গোপালগঞ্জ জেলায়</a:t>
            </a:r>
          </a:p>
          <a:p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২]বাবা শেখ লুৎফর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]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1920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১৭ই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]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মাঠ-ঘাট,পথ-প্রান্তর,সোনালি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01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5954" y="2206783"/>
            <a:ext cx="76899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 </a:t>
            </a:r>
          </a:p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পাঠের ৫টি শব্দ দিয়ে বাক্য গঠন করে আনতে বলবো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733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699" y="1227761"/>
            <a:ext cx="8425543" cy="44202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2C54F8D-104A-4A58-9CCF-20C48F5DF51E}"/>
              </a:ext>
            </a:extLst>
          </p:cNvPr>
          <p:cNvSpPr txBox="1"/>
          <p:nvPr/>
        </p:nvSpPr>
        <p:spPr>
          <a:xfrm>
            <a:off x="2883190" y="3728444"/>
            <a:ext cx="7095744" cy="1419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625" i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ধন্যবাদ।</a:t>
            </a:r>
            <a:endParaRPr lang="en-US" sz="8625" i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640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9B13828-E4E1-4301-805A-156F6E83FE8D}"/>
              </a:ext>
            </a:extLst>
          </p:cNvPr>
          <p:cNvGrpSpPr/>
          <p:nvPr/>
        </p:nvGrpSpPr>
        <p:grpSpPr>
          <a:xfrm>
            <a:off x="0" y="-7"/>
            <a:ext cx="12191999" cy="6858007"/>
            <a:chOff x="0" y="-7"/>
            <a:chExt cx="12191999" cy="685800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6D2DCDA-A97C-42A4-B301-C607C46B5B98}"/>
                </a:ext>
              </a:extLst>
            </p:cNvPr>
            <p:cNvSpPr txBox="1"/>
            <p:nvPr/>
          </p:nvSpPr>
          <p:spPr>
            <a:xfrm>
              <a:off x="0" y="-7"/>
              <a:ext cx="12191999" cy="830998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lvl="1" algn="ctr">
                <a:defRPr/>
              </a:pPr>
              <a:r>
                <a:rPr lang="bn-IN" sz="4800" b="1" u="sng" spc="300" dirty="0">
                  <a:solidFill>
                    <a:srgbClr val="0033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শিক্ষকের পরিচিতি 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0" y="923667"/>
              <a:ext cx="7773336" cy="1300656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bn-IN" sz="6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নামঃ বাবলু রঞ্জন দাস</a:t>
              </a:r>
              <a:endParaRPr lang="en-US" sz="60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398" y="2350745"/>
              <a:ext cx="7740491" cy="83099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IN" sz="4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পদবিঃ সহকার</a:t>
              </a:r>
              <a:r>
                <a:rPr lang="en-US" sz="4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ী</a:t>
              </a:r>
              <a:r>
                <a:rPr lang="bn-IN" sz="4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শিক্ষক</a:t>
              </a:r>
              <a:endParaRPr lang="en-US" sz="48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767" y="4518640"/>
              <a:ext cx="7754569" cy="1064173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r>
                <a:rPr lang="bn-IN" sz="4800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উপজেলাঃ </a:t>
              </a:r>
              <a:r>
                <a:rPr lang="en-US" sz="4800" dirty="0" err="1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ওসমানীনগর</a:t>
              </a:r>
              <a:endParaRPr lang="en-US" sz="4800" dirty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787412" y="830992"/>
              <a:ext cx="4404587" cy="602700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8766" y="5700044"/>
              <a:ext cx="7754569" cy="1064173"/>
            </a:xfrm>
            <a:prstGeom prst="rect">
              <a:avLst/>
            </a:prstGeom>
            <a:solidFill>
              <a:srgbClr val="890E01"/>
            </a:solidFill>
          </p:spPr>
          <p:txBody>
            <a:bodyPr wrap="square" rtlCol="0">
              <a:spAutoFit/>
            </a:bodyPr>
            <a:lstStyle/>
            <a:p>
              <a:r>
                <a:rPr lang="bn-IN" sz="4800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জেলাঃ সিলেট।</a:t>
              </a:r>
              <a:endParaRPr lang="en-US" sz="4800" dirty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398" y="3309098"/>
              <a:ext cx="7740491" cy="106417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4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খন্দকার বাজার সপ্রাবি। </a:t>
              </a:r>
              <a:endParaRPr lang="en-US" sz="48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428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honeycomb/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114300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bn-IN" sz="8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             </a:t>
            </a:r>
            <a:r>
              <a:rPr lang="bn-BD" sz="8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8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0" y="1142999"/>
            <a:ext cx="5974080" cy="571499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bn-BD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ea typeface="+mj-ea"/>
                <a:cs typeface="NikoshBAN" pitchFamily="2" charset="0"/>
              </a:rPr>
              <a:t>বিষয়ঃ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ea typeface="+mj-ea"/>
                <a:cs typeface="NikoshBAN" pitchFamily="2" charset="0"/>
              </a:rPr>
              <a:t>বাংলা</a:t>
            </a:r>
            <a:endParaRPr lang="b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itchFamily="2" charset="0"/>
              <a:ea typeface="+mj-ea"/>
              <a:cs typeface="NikoshBAN" pitchFamily="2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bn-BD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ea typeface="+mj-ea"/>
                <a:cs typeface="NikoshBAN" pitchFamily="2" charset="0"/>
              </a:rPr>
              <a:t> শ্রেণিঃ </a:t>
            </a:r>
            <a:r>
              <a:rPr lang="bn-IN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ea typeface="+mj-ea"/>
                <a:cs typeface="NikoshBAN" pitchFamily="2" charset="0"/>
              </a:rPr>
              <a:t>চতুর্থ</a:t>
            </a:r>
            <a:r>
              <a:rPr lang="bn-BD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ea typeface="+mj-ea"/>
                <a:cs typeface="NikoshBAN" pitchFamily="2" charset="0"/>
              </a:rPr>
              <a:t>          </a:t>
            </a:r>
            <a:endParaRPr lang="en-US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itchFamily="2" charset="0"/>
              <a:ea typeface="+mj-ea"/>
              <a:cs typeface="NikoshBAN" pitchFamily="2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3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ea typeface="+mj-ea"/>
                <a:cs typeface="NikoshBAN" pitchFamily="2" charset="0"/>
              </a:rPr>
              <a:t>অধ্যায়ঃ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bn-IN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ea typeface="+mj-ea"/>
                <a:cs typeface="NikoshBAN" pitchFamily="2" charset="0"/>
              </a:rPr>
              <a:t>৪র্থ</a:t>
            </a:r>
          </a:p>
          <a:p>
            <a:pPr algn="ctr">
              <a:spcBef>
                <a:spcPct val="0"/>
              </a:spcBef>
              <a:defRPr/>
            </a:pPr>
            <a:r>
              <a:rPr lang="bn-IN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ea typeface="+mj-ea"/>
                <a:cs typeface="NikoshBAN" pitchFamily="2" charset="0"/>
              </a:rPr>
              <a:t>পাঠের নামঃ </a:t>
            </a:r>
            <a:r>
              <a:rPr lang="en-US" sz="3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ea typeface="+mj-ea"/>
                <a:cs typeface="NikoshBAN" pitchFamily="2" charset="0"/>
              </a:rPr>
              <a:t>বাংলার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ea typeface="+mj-ea"/>
                <a:cs typeface="NikoshBAN" pitchFamily="2" charset="0"/>
              </a:rPr>
              <a:t>খোকা</a:t>
            </a:r>
            <a:endParaRPr lang="bn-BD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itchFamily="2" charset="0"/>
              <a:ea typeface="+mj-ea"/>
              <a:cs typeface="NikoshBAN" pitchFamily="2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bn-BD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ea typeface="+mj-ea"/>
                <a:cs typeface="NikoshBAN" pitchFamily="2" charset="0"/>
              </a:rPr>
              <a:t>পাঠ্যাং</a:t>
            </a:r>
            <a:r>
              <a:rPr lang="bn-IN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ea typeface="+mj-ea"/>
                <a:cs typeface="NikoshBAN" pitchFamily="2" charset="0"/>
              </a:rPr>
              <a:t>শঃ ১৯২০ সালের------হয় খোকা।</a:t>
            </a:r>
            <a:r>
              <a:rPr lang="bn-BD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ea typeface="+mj-ea"/>
                <a:cs typeface="NikoshBAN" pitchFamily="2" charset="0"/>
              </a:rPr>
              <a:t>     </a:t>
            </a:r>
            <a:endParaRPr lang="en-US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itchFamily="2" charset="0"/>
              <a:ea typeface="+mj-ea"/>
              <a:cs typeface="NikoshBAN" pitchFamily="2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bn-BD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ea typeface="+mj-ea"/>
                <a:cs typeface="NikoshBAN" pitchFamily="2" charset="0"/>
              </a:rPr>
              <a:t> সময়ঃ</a:t>
            </a:r>
            <a:r>
              <a:rPr lang="bn-IN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ea typeface="+mj-ea"/>
                <a:cs typeface="NikoshBAN" pitchFamily="2" charset="0"/>
              </a:rPr>
              <a:t> ৪০</a:t>
            </a:r>
            <a:r>
              <a:rPr lang="bn-BD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ea typeface="+mj-ea"/>
                <a:cs typeface="NikoshBAN" pitchFamily="2" charset="0"/>
              </a:rPr>
              <a:t> মিঃ </a:t>
            </a:r>
            <a:endParaRPr lang="en-US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43000"/>
            <a:ext cx="6096000" cy="571500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0950" y="-116112"/>
            <a:ext cx="90984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   শিখনফল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01601" y="536859"/>
            <a:ext cx="14383658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শোনাঃ ১-১-১ বাংলা যুক্তবর্ণ সহযোগে গঠিত শব্দ শুনে বুঝতে পারবে।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 ১-২-১ সহজ বাক্য শুনে বুঝতে পারবে।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 ১-৩-১ নির্দেশনা প্রশ্ন,অনুরোধ ঘোষনা,আদেশ শুনে বুঝতে পারবে।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বলাঃ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২-৪-১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ল্প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ও রুপকথার মূল বিষয় ও ভাব বলতে পারবে।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১-১-১যুক্তবর্ণ সহযোগে তৈরি শব্দ ওএরুপ শব্দ যুক্ত বাক্য 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স্পষ্ট ও শুদ্ধভাবে বলতে পারবে।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পড়াঃ ১-৪-১ পাঠ্যপুস্তক ও সমমানের বইয়ের শব্দও বাক্য শ্রবণযোগ্য,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স্পষ্ট স্বরে ও প্রমিত উচ্চারনে যথাসম্ভব স্বাভাবিক গতিতে পড়তে পারবে।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১-৪-২ পাঠে ব্যবহৃত বাক্য শুদ্ধভাবে পড়তে পারবে।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লেখাঃ ১-৫-১ পাঠ ও পাঠ বহিভূত শব্দ ব্যবহার করে নতুন নতুন বাক্য লিখতে পারবে।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6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4525394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120" imgH="215640" progId="Equation.3">
                  <p:embed/>
                </p:oleObj>
              </mc:Choice>
              <mc:Fallback>
                <p:oleObj name="Equation" r:id="rId2" imgW="114120" imgH="215640" progId="Equation.3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051627" y="974361"/>
            <a:ext cx="6505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এসো একটি গান শুনি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162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8059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61401" y="0"/>
            <a:ext cx="91630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99056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3124" y="-754417"/>
            <a:ext cx="58761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 যাচাইঃ</a:t>
            </a:r>
          </a:p>
          <a:p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93692" y="1068358"/>
            <a:ext cx="63558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জাতির জনকের নাম কি?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5949" y="2693726"/>
            <a:ext cx="680553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শেখ মুজিবুর রহমান।</a:t>
            </a:r>
            <a:endParaRPr lang="en-US" sz="44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93692" y="5534557"/>
            <a:ext cx="6730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93692" y="4131780"/>
            <a:ext cx="63858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তিনি কোন জেলায় জন্ম গ্রহন করেন?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7912" y="5411447"/>
            <a:ext cx="4017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গোপালগঞ্জ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জেলা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2387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155" y="0"/>
            <a:ext cx="766784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0998" y="1597077"/>
            <a:ext cx="3237875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</a:p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বাংলার খোকা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42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658" y="3419473"/>
            <a:ext cx="66684" cy="19053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69860" cy="7848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37107" y="263187"/>
            <a:ext cx="43398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আর্দশ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21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658</TotalTime>
  <Words>318</Words>
  <Application>Microsoft Office PowerPoint</Application>
  <PresentationFormat>Widescreen</PresentationFormat>
  <Paragraphs>65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NikoshBAN</vt:lpstr>
      <vt:lpstr>Trebuchet MS</vt:lpstr>
      <vt:lpstr>Wingdings 3</vt:lpstr>
      <vt:lpstr>Facet</vt:lpstr>
      <vt:lpstr>Equation</vt:lpstr>
      <vt:lpstr>PowerPoint Presentation</vt:lpstr>
      <vt:lpstr>PowerPoint Presentation</vt:lpstr>
      <vt:lpstr>               পাঠ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Lal Koilash GPS</dc:creator>
  <cp:lastModifiedBy>user</cp:lastModifiedBy>
  <cp:revision>91</cp:revision>
  <dcterms:created xsi:type="dcterms:W3CDTF">2018-03-17T16:02:36Z</dcterms:created>
  <dcterms:modified xsi:type="dcterms:W3CDTF">2021-04-15T18:44:37Z</dcterms:modified>
</cp:coreProperties>
</file>