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2" r:id="rId3"/>
    <p:sldId id="263" r:id="rId4"/>
    <p:sldId id="261" r:id="rId5"/>
    <p:sldId id="267" r:id="rId6"/>
    <p:sldId id="264" r:id="rId7"/>
    <p:sldId id="265" r:id="rId8"/>
    <p:sldId id="256" r:id="rId9"/>
    <p:sldId id="257" r:id="rId10"/>
    <p:sldId id="258" r:id="rId11"/>
    <p:sldId id="260" r:id="rId12"/>
    <p:sldId id="268" r:id="rId13"/>
    <p:sldId id="259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12AE-591A-4687-BAF3-42F98B8E791D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C3E5-F5ED-404C-B0DA-68773692C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7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12AE-591A-4687-BAF3-42F98B8E791D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C3E5-F5ED-404C-B0DA-68773692C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4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12AE-591A-4687-BAF3-42F98B8E791D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C3E5-F5ED-404C-B0DA-68773692C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7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12AE-591A-4687-BAF3-42F98B8E791D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C3E5-F5ED-404C-B0DA-68773692C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6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12AE-591A-4687-BAF3-42F98B8E791D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C3E5-F5ED-404C-B0DA-68773692C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5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12AE-591A-4687-BAF3-42F98B8E791D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C3E5-F5ED-404C-B0DA-68773692C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5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12AE-591A-4687-BAF3-42F98B8E791D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C3E5-F5ED-404C-B0DA-68773692C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5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12AE-591A-4687-BAF3-42F98B8E791D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C3E5-F5ED-404C-B0DA-68773692C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4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12AE-591A-4687-BAF3-42F98B8E791D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C3E5-F5ED-404C-B0DA-68773692C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9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12AE-591A-4687-BAF3-42F98B8E791D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C3E5-F5ED-404C-B0DA-68773692C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3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12AE-591A-4687-BAF3-42F98B8E791D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C3E5-F5ED-404C-B0DA-68773692C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D12AE-591A-4687-BAF3-42F98B8E791D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C3E5-F5ED-404C-B0DA-68773692C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" y="98323"/>
            <a:ext cx="12044516" cy="6666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65" y="906709"/>
            <a:ext cx="3979179" cy="4973973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5561901" y="1921080"/>
            <a:ext cx="5310231" cy="3162648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Triangle">
              <a:avLst>
                <a:gd name="adj" fmla="val 40771"/>
              </a:avLst>
            </a:prstTxWarp>
            <a:no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নমস্কার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4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" y="98323"/>
            <a:ext cx="12044516" cy="66662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168877" y="540774"/>
            <a:ext cx="3875445" cy="963561"/>
            <a:chOff x="4168877" y="540774"/>
            <a:chExt cx="3875445" cy="9635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" t="8730" b="10369"/>
            <a:stretch/>
          </p:blipFill>
          <p:spPr>
            <a:xfrm>
              <a:off x="4168877" y="540774"/>
              <a:ext cx="3875445" cy="96356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211099" y="760944"/>
              <a:ext cx="18779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2370359" y="2468551"/>
            <a:ext cx="7302148" cy="13822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i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নিসর্গ দৃশ্য দেখে যে সকল বস্তু দেখতে পাই </a:t>
            </a:r>
            <a:endParaRPr lang="en-US" sz="4000" b="1" i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000" b="1" i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থেকে আটটি বস্তুর নাম খাতায় লিখ? 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15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" y="98323"/>
            <a:ext cx="12044516" cy="66662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080541" y="452284"/>
            <a:ext cx="3814762" cy="1415845"/>
            <a:chOff x="4080541" y="452284"/>
            <a:chExt cx="3814762" cy="14158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11" b="40251"/>
            <a:stretch/>
          </p:blipFill>
          <p:spPr>
            <a:xfrm>
              <a:off x="4080541" y="452284"/>
              <a:ext cx="3814762" cy="141584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275084" y="1042221"/>
              <a:ext cx="14256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29" y="2222090"/>
            <a:ext cx="6424329" cy="35903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365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" y="98323"/>
            <a:ext cx="12044516" cy="6666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50" y="948085"/>
            <a:ext cx="4714483" cy="471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2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5" y="0"/>
            <a:ext cx="12044516" cy="66662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40941" y="550607"/>
            <a:ext cx="2888371" cy="1523999"/>
            <a:chOff x="4340941" y="550607"/>
            <a:chExt cx="2888371" cy="1523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5" t="7448" r="6875" b="18688"/>
            <a:stretch/>
          </p:blipFill>
          <p:spPr>
            <a:xfrm>
              <a:off x="4340941" y="550607"/>
              <a:ext cx="2888371" cy="152399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97515" y="1194620"/>
              <a:ext cx="19752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বাড়ীর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2205605" y="2546519"/>
            <a:ext cx="7458512" cy="26708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b="1" i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ক)এই পৃথিবীর স্রষ্টা কে?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b="1" i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খ)মানুষ পাখি ফুল পানি আকাশ পাহাড় ইত্যাদি কে সৃষ্টি করেন?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b="1" i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গ)সৃষ্টির সেরা জীব কে 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b="1" i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ঘ)হিন্দুধর্মে সৃষ্টিকর্তাকে কী বলে 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b="1" i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ঙ)কাঠিমিস্ত্রি কী তৈরি করেন?</a:t>
            </a:r>
            <a:endParaRPr lang="en-US" b="1" i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4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" y="98323"/>
            <a:ext cx="12044516" cy="6666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5215" y="2216791"/>
            <a:ext cx="64770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9600" dirty="0" smtClean="0">
                <a:ln>
                  <a:solidFill>
                    <a:srgbClr val="FFFF00"/>
                  </a:solidFill>
                </a:ln>
                <a:solidFill>
                  <a:srgbClr val="FF0066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9600" dirty="0" smtClean="0">
                <a:ln>
                  <a:solidFill>
                    <a:srgbClr val="FFFF00"/>
                  </a:solidFill>
                </a:ln>
                <a:solidFill>
                  <a:srgbClr val="FF0066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n>
                <a:solidFill>
                  <a:srgbClr val="FFFF00"/>
                </a:solidFill>
              </a:ln>
              <a:solidFill>
                <a:srgbClr val="FF0066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9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" y="83890"/>
            <a:ext cx="12044516" cy="6705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2981" y="645952"/>
            <a:ext cx="4076208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ত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4316" y="2512726"/>
            <a:ext cx="4598436" cy="33763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বিপ্লব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কুমার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দাস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 defTabSz="914400">
              <a:defRPr/>
            </a:pP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সহকারি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 defTabSz="914400">
              <a:defRPr/>
            </a:pP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লুটিয়া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সঃ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প্রাঃ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 defTabSz="914400"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লোহাগড়া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নড়াইল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580" y="2250459"/>
            <a:ext cx="4681057" cy="3900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0106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" y="82672"/>
            <a:ext cx="12044516" cy="66662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08722" y="595094"/>
            <a:ext cx="3501736" cy="84781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96922" y="2073043"/>
            <a:ext cx="5529045" cy="32455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</a:p>
          <a:p>
            <a:r>
              <a:rPr lang="bn-BD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হিন্দুধর্ম ও নৈতিক শিক্ষা</a:t>
            </a:r>
            <a:endParaRPr lang="en-US" sz="4000" b="1" dirty="0" smtClean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BD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স্রষ্টা ও সৃষ্টি </a:t>
            </a:r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52" y="1983829"/>
            <a:ext cx="3255423" cy="399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1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58723"/>
            <a:ext cx="12044516" cy="66662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424516" y="658762"/>
            <a:ext cx="2487561" cy="1071716"/>
            <a:chOff x="4424516" y="658762"/>
            <a:chExt cx="2487561" cy="10717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8" t="25699" r="9570" b="24982"/>
            <a:stretch/>
          </p:blipFill>
          <p:spPr>
            <a:xfrm>
              <a:off x="4424516" y="658762"/>
              <a:ext cx="2487561" cy="107171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4857136" y="902232"/>
              <a:ext cx="1386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1027488" y="2766746"/>
            <a:ext cx="10432070" cy="23505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 পৃথিবীর স্রষ্টা ঈশ্বরকে উপলব্ধি করতে পারবে।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 ওজীবের মধ্যে নিবিড় সম্পর্ক অনুধাবন করতে পারবে।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ঈশ্বরের সকল সৃষ্টিকে ভালোবাসার গুরুত্ব বুঝতে পারবে ওলিখতে পারবে।</a:t>
            </a:r>
          </a:p>
          <a:p>
            <a:endParaRPr lang="bn-BD" dirty="0" smtClean="0"/>
          </a:p>
        </p:txBody>
      </p:sp>
    </p:spTree>
    <p:extLst>
      <p:ext uri="{BB962C8B-B14F-4D97-AF65-F5344CB8AC3E}">
        <p14:creationId xmlns:p14="http://schemas.microsoft.com/office/powerpoint/2010/main" val="30602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2" y="64767"/>
            <a:ext cx="12044516" cy="66662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3689" y="601802"/>
            <a:ext cx="3959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ছবি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"/>
          <a:stretch/>
        </p:blipFill>
        <p:spPr>
          <a:xfrm>
            <a:off x="833688" y="1309688"/>
            <a:ext cx="5994951" cy="47807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7102679" y="2088919"/>
            <a:ext cx="4202883" cy="27354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দৃশ্যে আমরা কী </a:t>
            </a:r>
            <a:endParaRPr lang="en-US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পাই</a:t>
            </a:r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8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131879"/>
            <a:ext cx="12044516" cy="666627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73947" y="1019467"/>
            <a:ext cx="3049054" cy="691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68230" y="2831768"/>
            <a:ext cx="6955436" cy="1941157"/>
          </a:xfrm>
          <a:prstGeom prst="ellipse">
            <a:avLst/>
          </a:prstGeom>
          <a:solidFill>
            <a:srgbClr val="7030A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স্রষ্টা ও সৃষ্টি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" y="92279"/>
            <a:ext cx="12044516" cy="666627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54977" y="650351"/>
            <a:ext cx="10033933" cy="66672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বইয়ের ০১নং পৃষ্ঠা খোল 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 পড়।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2634" y="1317073"/>
            <a:ext cx="9886436" cy="4865616"/>
            <a:chOff x="1321256" y="1258349"/>
            <a:chExt cx="9886436" cy="4865616"/>
          </a:xfrm>
        </p:grpSpPr>
        <p:pic>
          <p:nvPicPr>
            <p:cNvPr id="4" name="Content Placeholder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256" y="1317073"/>
              <a:ext cx="4764596" cy="4806892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6872" y="1258349"/>
              <a:ext cx="5220820" cy="4798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851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1" y="79371"/>
            <a:ext cx="12007141" cy="66662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719484" y="580103"/>
            <a:ext cx="2439855" cy="698091"/>
            <a:chOff x="4562168" y="658761"/>
            <a:chExt cx="2439855" cy="6980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4" t="34516" r="5851" b="32910"/>
            <a:stretch/>
          </p:blipFill>
          <p:spPr>
            <a:xfrm>
              <a:off x="4562168" y="658761"/>
              <a:ext cx="2439855" cy="69809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994059" y="658761"/>
              <a:ext cx="1576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438857" y="3973906"/>
            <a:ext cx="13915161" cy="28836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mtClean="0"/>
              <a:t> </a:t>
            </a:r>
            <a:r>
              <a:rPr lang="bn-BD" smtClean="0"/>
              <a:t>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97359" y="2124703"/>
            <a:ext cx="6921770" cy="3578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১।রাতে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অগণিত নক্ষত্র দেখা যায়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২।ঈশ্বর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 করেছেন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৩।বিচিত্র রূপ আমাদের 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_____।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_____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মূলে রয়েছেন ঈশ্বর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৫।জীবকে ভালোবাসাই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7680768" y="1290753"/>
            <a:ext cx="1912692" cy="597846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7849949" y="2320878"/>
            <a:ext cx="1912692" cy="597846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7632445" y="3299453"/>
            <a:ext cx="2347699" cy="597846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bn-BD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7849948" y="4331729"/>
            <a:ext cx="1912692" cy="597846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7849948" y="5355924"/>
            <a:ext cx="1912692" cy="694719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ঈশ্বরকে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7359" y="969649"/>
            <a:ext cx="2558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" y="131879"/>
            <a:ext cx="12044516" cy="66662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09015" y="630709"/>
            <a:ext cx="2566219" cy="816078"/>
            <a:chOff x="4955458" y="639098"/>
            <a:chExt cx="2566219" cy="8160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2" t="23046" r="5957" b="26029"/>
            <a:stretch/>
          </p:blipFill>
          <p:spPr>
            <a:xfrm>
              <a:off x="4955458" y="639098"/>
              <a:ext cx="2566219" cy="81607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3862" y="754749"/>
              <a:ext cx="21091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441061" y="684804"/>
            <a:ext cx="4807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চলো  সঠিক উত্তর জেনে নেইঃ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1997" y="2214694"/>
            <a:ext cx="7466201" cy="29864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prstTxWarp prst="textPlain">
              <a:avLst>
                <a:gd name="adj" fmla="val 49619"/>
              </a:avLst>
            </a:prstTxWarp>
            <a:spAutoFit/>
          </a:bodyPr>
          <a:lstStyle/>
          <a:p>
            <a:pPr algn="ctr"/>
            <a:r>
              <a:rPr 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 </a:t>
            </a:r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 </a:t>
            </a:r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মিস্ত্রি কী তৈরি করেন</a:t>
            </a:r>
            <a:r>
              <a:rPr lang="bn-IN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যিনি </a:t>
            </a:r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দালান তৈরি করেন</a:t>
            </a:r>
            <a:r>
              <a:rPr lang="bn-IN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হিন্দুধর্মে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সৃষ্টিকর্তাকে কী বলে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 জীবের মধ্যে সম্পর্ক কেমন?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i="1" dirty="0"/>
          </a:p>
          <a:p>
            <a:pPr algn="ctr"/>
            <a:r>
              <a:rPr lang="bn-IN" b="1" i="1" dirty="0" smtClean="0">
                <a:solidFill>
                  <a:schemeClr val="bg1"/>
                </a:solidFill>
              </a:rPr>
              <a:t>?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1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263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41</cp:revision>
  <dcterms:created xsi:type="dcterms:W3CDTF">2021-01-09T05:29:08Z</dcterms:created>
  <dcterms:modified xsi:type="dcterms:W3CDTF">2021-04-15T19:50:15Z</dcterms:modified>
</cp:coreProperties>
</file>