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4" r:id="rId10"/>
    <p:sldId id="265" r:id="rId11"/>
    <p:sldId id="269" r:id="rId12"/>
    <p:sldId id="266" r:id="rId13"/>
    <p:sldId id="270" r:id="rId14"/>
    <p:sldId id="271" r:id="rId15"/>
    <p:sldId id="267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2" autoAdjust="0"/>
  </p:normalViewPr>
  <p:slideViewPr>
    <p:cSldViewPr>
      <p:cViewPr>
        <p:scale>
          <a:sx n="60" d="100"/>
          <a:sy n="60" d="100"/>
        </p:scale>
        <p:origin x="7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1-06T22:36:19.365" idx="1">
    <p:pos x="5756" y="-15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AD9B8-64FB-4992-B3C3-0BA5A02D400A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B2DB7-F7D4-44C0-AF42-915FCB74F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2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F30A1-5F8B-4EDD-9E99-C58A4E9A385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5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" y="0"/>
            <a:ext cx="9144000" cy="6858000"/>
            <a:chOff x="15240" y="0"/>
            <a:chExt cx="9144000" cy="6858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" y="0"/>
              <a:ext cx="9144000" cy="6858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04800" y="4191000"/>
              <a:ext cx="3505200" cy="1569660"/>
            </a:xfrm>
            <a:prstGeom prst="rect">
              <a:avLst/>
            </a:prstGeom>
            <a:noFill/>
            <a:effectLst>
              <a:outerShdw blurRad="50800" dist="50800" dir="54000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9600" dirty="0" err="1" smtClean="0"/>
                <a:t>স্বাগতম</a:t>
              </a:r>
              <a:endParaRPr lang="en-US" sz="9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437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4" b="95890" l="9719" r="57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15" r="44298"/>
          <a:stretch/>
        </p:blipFill>
        <p:spPr>
          <a:xfrm>
            <a:off x="762000" y="1143000"/>
            <a:ext cx="2871733" cy="5291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t="5716" r="7937" b="9177"/>
          <a:stretch/>
        </p:blipFill>
        <p:spPr>
          <a:xfrm>
            <a:off x="5562600" y="3200400"/>
            <a:ext cx="2374677" cy="3012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457200"/>
            <a:ext cx="36576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গাছটি খাটো/লম্বা?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2578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লম্বা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62200" y="55626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15200" y="51816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খাটো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858000" y="5410200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457200"/>
            <a:ext cx="31242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সাথে মিল করঃ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5638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2476500" y="3771900"/>
            <a:ext cx="1066800" cy="76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0"/>
          </p:cNvCxnSpPr>
          <p:nvPr/>
        </p:nvCxnSpPr>
        <p:spPr>
          <a:xfrm rot="16200000" flipV="1">
            <a:off x="5791200" y="4495800"/>
            <a:ext cx="2133600" cy="152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00200" y="2667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খাটো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P\Desktop\New folder\118341_0_PM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1981200" cy="1981200"/>
          </a:xfrm>
          <a:prstGeom prst="rect">
            <a:avLst/>
          </a:prstGeom>
          <a:noFill/>
        </p:spPr>
      </p:pic>
      <p:pic>
        <p:nvPicPr>
          <p:cNvPr id="23" name="Picture 2" descr="C:\Users\P\Desktop\New folder\118341_0_PM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419600"/>
            <a:ext cx="838200" cy="838200"/>
          </a:xfrm>
          <a:prstGeom prst="rect">
            <a:avLst/>
          </a:prstGeom>
          <a:noFill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295400"/>
            <a:ext cx="3733800" cy="2121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2932707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544393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2895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শিশুটি ভারী?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1054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ভারী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447800" y="4724400"/>
            <a:ext cx="533400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24800" y="25146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হালকা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endCxn id="8" idx="1"/>
          </p:cNvCxnSpPr>
          <p:nvPr/>
        </p:nvCxnSpPr>
        <p:spPr>
          <a:xfrm>
            <a:off x="7391400" y="2667000"/>
            <a:ext cx="533400" cy="1399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2895600" cy="392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2362200"/>
            <a:ext cx="39624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পাঠ্যবইয়ের ৫ নং পৃষ্টা খুলে ছবিগুলো দেখঃ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04800"/>
            <a:ext cx="68580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শ্রেণিতে কে সবচেয়ে লম্বা খুঁজে বের করিঃ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P\Desktop\New folder\IMG20180115125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648200" cy="4968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720" y="295952"/>
            <a:ext cx="8642550" cy="3972974"/>
            <a:chOff x="242720" y="295952"/>
            <a:chExt cx="8642550" cy="3972974"/>
          </a:xfrm>
        </p:grpSpPr>
        <p:sp>
          <p:nvSpPr>
            <p:cNvPr id="7" name="TextBox 6"/>
            <p:cNvSpPr txBox="1"/>
            <p:nvPr/>
          </p:nvSpPr>
          <p:spPr>
            <a:xfrm>
              <a:off x="3484702" y="350972"/>
              <a:ext cx="1925498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 useBgFill="1">
          <p:nvSpPr>
            <p:cNvPr id="8" name="TextBox 7"/>
            <p:cNvSpPr txBox="1"/>
            <p:nvPr/>
          </p:nvSpPr>
          <p:spPr>
            <a:xfrm>
              <a:off x="6477000" y="1409700"/>
              <a:ext cx="2408270" cy="64633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এসো বলি-- 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2000" y="2514600"/>
              <a:ext cx="7894670" cy="1754326"/>
            </a:xfrm>
            <a:prstGeom prst="rect">
              <a:avLst/>
            </a:prstGeom>
            <a:blipFill>
              <a:blip r:embed="rId2">
                <a:duotone>
                  <a:schemeClr val="accent4">
                    <a:tint val="30000"/>
                    <a:satMod val="300000"/>
                  </a:schemeClr>
                  <a:schemeClr val="accent4">
                    <a:tint val="40000"/>
                    <a:satMod val="200000"/>
                  </a:schemeClr>
                </a:duotone>
              </a:blip>
              <a:tile tx="0" ty="0" sx="70000" sy="70000" flip="none" algn="ctr"/>
            </a:blip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১. তাল বড় না লিচু বড়?</a:t>
              </a:r>
            </a:p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২. তোমার শ্রেণিতে জানালা বেশি না দরজা বেশি?</a:t>
              </a:r>
            </a:p>
            <a:p>
              <a:pPr algn="just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৩. তুমি খাটো না তোমার মা খাটো?   </a:t>
              </a:r>
              <a:endParaRPr lang="en-GB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5" descr="C:\Users\P\Downloads\ঝ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295952"/>
              <a:ext cx="1676400" cy="14369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242720" y="1702951"/>
              <a:ext cx="1567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দলীয়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5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7837378" cy="48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533400"/>
            <a:ext cx="14478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28600"/>
            <a:ext cx="67056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ছবিতে দেওয়া জোড়াগুলোতে কী ধরনের পার্থক্য আছেঃ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097" y="-5722938"/>
            <a:ext cx="9144000" cy="14302915"/>
            <a:chOff x="13097" y="-5722938"/>
            <a:chExt cx="9144000" cy="14302915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307182" y="-5722938"/>
              <a:ext cx="8555831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97" y="0"/>
              <a:ext cx="9144000" cy="85799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85800" y="152400"/>
              <a:ext cx="6172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err="1" smtClean="0"/>
                <a:t>ধন্যবাদ</a:t>
              </a:r>
              <a:r>
                <a:rPr lang="en-US" sz="7200" dirty="0" smtClean="0"/>
                <a:t> </a:t>
              </a:r>
              <a:r>
                <a:rPr lang="en-US" sz="7200" dirty="0" err="1" smtClean="0"/>
                <a:t>সবাইকে</a:t>
              </a:r>
              <a:r>
                <a:rPr lang="en-US" sz="7200" dirty="0" smtClean="0"/>
                <a:t> </a:t>
              </a:r>
              <a:endParaRPr lang="en-US" sz="7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2900" y="457200"/>
            <a:ext cx="8801100" cy="6019800"/>
            <a:chOff x="342900" y="457200"/>
            <a:chExt cx="8801100" cy="6019800"/>
          </a:xfrm>
        </p:grpSpPr>
        <p:sp>
          <p:nvSpPr>
            <p:cNvPr id="5" name="Rectangle 4"/>
            <p:cNvSpPr/>
            <p:nvPr/>
          </p:nvSpPr>
          <p:spPr>
            <a:xfrm>
              <a:off x="342900" y="2819400"/>
              <a:ext cx="3733800" cy="3200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দিব্যেন্দু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কুমার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পাল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সহকারি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বারোমাসা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স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প্রা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কোটচাঁদপুর,ঝিনাইদহ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486400" y="2819399"/>
              <a:ext cx="3657600" cy="3200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accent6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শ্রেণিঃ প্রথম</a:t>
              </a:r>
              <a:endParaRPr lang="en-US" sz="32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পাঠ শিরোনামঃ </a:t>
              </a:r>
              <a:r>
                <a:rPr lang="bn-BD" sz="3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তুলনা করি</a:t>
              </a:r>
              <a:endPara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পার্থক্য </a:t>
              </a:r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বিভিন্নভাবে প্রকাশ করা যায়</a:t>
              </a:r>
              <a:r>
                <a:rPr lang="en-US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7253" y="1715869"/>
              <a:ext cx="2438400" cy="64633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শিক্ষক 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81700" y="1848534"/>
              <a:ext cx="2209800" cy="646331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1447800"/>
              <a:ext cx="2147453" cy="50292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429000" y="457200"/>
              <a:ext cx="2362200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6600" dirty="0" err="1" smtClean="0"/>
                <a:t>পরিচিতি</a:t>
              </a:r>
              <a:endParaRPr lang="en-US" sz="6600" dirty="0"/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35814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789906" y="4000500"/>
            <a:ext cx="5715794" cy="794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P\Desktop\New folder\বফ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419600"/>
            <a:ext cx="2343150" cy="1952625"/>
          </a:xfrm>
          <a:prstGeom prst="rect">
            <a:avLst/>
          </a:prstGeom>
          <a:noFill/>
        </p:spPr>
      </p:pic>
      <p:pic>
        <p:nvPicPr>
          <p:cNvPr id="28" name="Picture 5" descr="C:\Users\P\Desktop\New folder\বফ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029200"/>
            <a:ext cx="1066800" cy="889000"/>
          </a:xfrm>
          <a:prstGeom prst="rect">
            <a:avLst/>
          </a:prstGeom>
          <a:noFill/>
        </p:spPr>
      </p:pic>
      <p:pic>
        <p:nvPicPr>
          <p:cNvPr id="17" name="Picture 4" descr="C:\Users\Samena\Desktop\Untitled-1.png"/>
          <p:cNvPicPr>
            <a:picLocks noChangeAspect="1" noChangeArrowheads="1"/>
          </p:cNvPicPr>
          <p:nvPr/>
        </p:nvPicPr>
        <p:blipFill>
          <a:blip r:embed="rId3" cstate="print"/>
          <a:srcRect l="18750" t="23611" r="27083" b="5556"/>
          <a:stretch>
            <a:fillRect/>
          </a:stretch>
        </p:blipFill>
        <p:spPr bwMode="auto">
          <a:xfrm>
            <a:off x="6019800" y="3642624"/>
            <a:ext cx="1600200" cy="2881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2" descr="C:\Users\P\Desktop\New folder\index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2249225" cy="2362200"/>
          </a:xfrm>
          <a:prstGeom prst="rect">
            <a:avLst/>
          </a:prstGeom>
          <a:noFill/>
        </p:spPr>
      </p:pic>
      <p:pic>
        <p:nvPicPr>
          <p:cNvPr id="18" name="Picture 2" descr="C:\Users\P\Desktop\New folder\index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286000"/>
            <a:ext cx="1219200" cy="1280438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/>
          <a:srcRect l="3509" r="48246" b="26786"/>
          <a:stretch>
            <a:fillRect/>
          </a:stretch>
        </p:blipFill>
        <p:spPr bwMode="auto">
          <a:xfrm>
            <a:off x="4724400" y="2133600"/>
            <a:ext cx="2057400" cy="1498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/>
          <a:srcRect l="51111" t="12500" b="28096"/>
          <a:stretch>
            <a:fillRect/>
          </a:stretch>
        </p:blipFill>
        <p:spPr bwMode="auto">
          <a:xfrm>
            <a:off x="7086600" y="2133600"/>
            <a:ext cx="1913741" cy="1505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Straight Connector 29"/>
          <p:cNvCxnSpPr/>
          <p:nvPr/>
        </p:nvCxnSpPr>
        <p:spPr>
          <a:xfrm>
            <a:off x="0" y="10668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14400" y="228600"/>
            <a:ext cx="7620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ছবিগুলোতে তোমরা কী ধরনের পার্থক্য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52550" y="364222"/>
            <a:ext cx="6248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পার্থক্য আমরা কীভাবে প্রকাশ করতে পারি?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2819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2438400"/>
            <a:ext cx="3962400" cy="1200329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বিভিন্নভাবে প্রকাশ করা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D:\Khodiza\Prianka\documents\content(priyanka)\Slide Shows\n-EASTERN-BROWN-SNAKE-628x31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531" y="1732865"/>
            <a:ext cx="41148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Khodiza\Prianka\documents\content(priyanka)\Slide Shows\sna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146331" y="1766731"/>
            <a:ext cx="4038600" cy="286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3" descr="C:\Users\Samena\Downloads\cattle_lifestage_cow-cal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5999" y="5181600"/>
            <a:ext cx="2466623" cy="1463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5" b="16124"/>
          <a:stretch/>
        </p:blipFill>
        <p:spPr>
          <a:xfrm>
            <a:off x="1066800" y="5257800"/>
            <a:ext cx="1986891" cy="140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Left)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2400" y="381000"/>
            <a:ext cx="8991600" cy="6232981"/>
            <a:chOff x="152400" y="381000"/>
            <a:chExt cx="8991600" cy="6232981"/>
          </a:xfrm>
        </p:grpSpPr>
        <p:sp>
          <p:nvSpPr>
            <p:cNvPr id="2" name="TextBox 1"/>
            <p:cNvSpPr txBox="1"/>
            <p:nvPr/>
          </p:nvSpPr>
          <p:spPr>
            <a:xfrm>
              <a:off x="381000" y="381000"/>
              <a:ext cx="8382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dirty="0" smtClean="0">
                  <a:latin typeface="NikoshBAN" pitchFamily="2" charset="0"/>
                  <a:cs typeface="NikoshBAN" pitchFamily="2" charset="0"/>
                </a:rPr>
                <a:t>পাঠ শেষে শিশুরা যা শিখবে </a:t>
              </a:r>
              <a:r>
                <a:rPr lang="en-US" sz="6600" dirty="0" smtClean="0">
                  <a:latin typeface="NikoshBAN" pitchFamily="2" charset="0"/>
                  <a:cs typeface="NikoshBAN" pitchFamily="2" charset="0"/>
                </a:rPr>
                <a:t>---</a:t>
              </a:r>
              <a:endParaRPr lang="en-US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" y="1905000"/>
              <a:ext cx="8991600" cy="470898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কম-বেশি,হালকা-ভারী তুলনা করতে পারবে।</a:t>
              </a:r>
            </a:p>
            <a:p>
              <a:pPr>
                <a:buFont typeface="Wingdings" pitchFamily="2" charset="2"/>
                <a:buChar char="v"/>
              </a:pP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ছোট-বড় ,কাছে-দূরে শনাক্ত করতে পারবে।</a:t>
              </a:r>
            </a:p>
            <a:p>
              <a:pPr>
                <a:buFont typeface="Wingdings" pitchFamily="2" charset="2"/>
                <a:buChar char="v"/>
              </a:pP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খাটো-লম্বা আলাদা করতে পারবে।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2100" y="914400"/>
            <a:ext cx="6096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কোন ধরনের পার্থক্য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52400"/>
            <a:ext cx="80010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পার্থক্যের তুলনা করার জন্য আমরা কী বলতে পারি?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2578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5105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23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399" y="1752600"/>
            <a:ext cx="2824343" cy="3259821"/>
          </a:xfrm>
          <a:prstGeom prst="rect">
            <a:avLst/>
          </a:prstGeom>
        </p:spPr>
      </p:pic>
      <p:pic>
        <p:nvPicPr>
          <p:cNvPr id="18" name="Picture 17" descr="111111.png"/>
          <p:cNvPicPr>
            <a:picLocks noChangeAspect="1"/>
          </p:cNvPicPr>
          <p:nvPr/>
        </p:nvPicPr>
        <p:blipFill>
          <a:blip r:embed="rId3" cstate="print"/>
          <a:srcRect b="11867"/>
          <a:stretch>
            <a:fillRect/>
          </a:stretch>
        </p:blipFill>
        <p:spPr>
          <a:xfrm>
            <a:off x="5029200" y="1676400"/>
            <a:ext cx="2438400" cy="3442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P\Desktop\New folder\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447800"/>
            <a:ext cx="762000" cy="1800330"/>
          </a:xfrm>
          <a:prstGeom prst="rect">
            <a:avLst/>
          </a:prstGeom>
          <a:noFill/>
        </p:spPr>
      </p:pic>
      <p:pic>
        <p:nvPicPr>
          <p:cNvPr id="3075" name="Picture 3" descr="C:\Users\P\Desktop\New folder\image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2971800" cy="3744468"/>
          </a:xfrm>
          <a:prstGeom prst="rect">
            <a:avLst/>
          </a:prstGeom>
          <a:noFill/>
        </p:spPr>
      </p:pic>
      <p:pic>
        <p:nvPicPr>
          <p:cNvPr id="3076" name="Picture 4" descr="C:\Users\P\Desktop\New folder\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343400"/>
            <a:ext cx="2571750" cy="1781175"/>
          </a:xfrm>
          <a:prstGeom prst="rect">
            <a:avLst/>
          </a:prstGeom>
          <a:noFill/>
        </p:spPr>
      </p:pic>
      <p:pic>
        <p:nvPicPr>
          <p:cNvPr id="7" name="Picture 4" descr="C:\Users\P\Desktop\New folder\09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263618"/>
            <a:ext cx="5189750" cy="35943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28800" y="228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হাতি ও আইসক্রিমের মাঝে কোন ধরনের পার্থক্য দেখতে পাচ্ছ?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228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পার্থক্যকে আমরা কী বলতে পারি?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3600" y="3200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25146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6019800"/>
            <a:ext cx="7457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0" y="57150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5445555.jpg"/>
          <p:cNvPicPr>
            <a:picLocks noChangeAspect="1"/>
          </p:cNvPicPr>
          <p:nvPr/>
        </p:nvPicPr>
        <p:blipFill>
          <a:blip r:embed="rId2" cstate="print"/>
          <a:srcRect l="23077" t="14369" r="23077" b="13788"/>
          <a:stretch>
            <a:fillRect/>
          </a:stretch>
        </p:blipFill>
        <p:spPr>
          <a:xfrm>
            <a:off x="1113692" y="4114800"/>
            <a:ext cx="765908" cy="10668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703385" y="3733800"/>
            <a:ext cx="1524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86154" y="3657600"/>
            <a:ext cx="1758462" cy="152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77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962400"/>
            <a:ext cx="1800917" cy="1008512"/>
          </a:xfrm>
          <a:prstGeom prst="rect">
            <a:avLst/>
          </a:prstGeom>
        </p:spPr>
      </p:pic>
      <p:pic>
        <p:nvPicPr>
          <p:cNvPr id="12" name="Picture 11" descr="5445555.jpg"/>
          <p:cNvPicPr>
            <a:picLocks noChangeAspect="1"/>
          </p:cNvPicPr>
          <p:nvPr/>
        </p:nvPicPr>
        <p:blipFill>
          <a:blip r:embed="rId2" cstate="print"/>
          <a:srcRect l="19231" t="14369" r="19231" b="13788"/>
          <a:stretch>
            <a:fillRect/>
          </a:stretch>
        </p:blipFill>
        <p:spPr>
          <a:xfrm>
            <a:off x="7209692" y="3962401"/>
            <a:ext cx="879231" cy="1071563"/>
          </a:xfrm>
          <a:prstGeom prst="rect">
            <a:avLst/>
          </a:prstGeom>
        </p:spPr>
      </p:pic>
      <p:pic>
        <p:nvPicPr>
          <p:cNvPr id="32" name="Picture 31" descr="yt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8154" y="4038600"/>
            <a:ext cx="653142" cy="914400"/>
          </a:xfrm>
          <a:prstGeom prst="rect">
            <a:avLst/>
          </a:prstGeom>
        </p:spPr>
      </p:pic>
      <p:pic>
        <p:nvPicPr>
          <p:cNvPr id="33" name="Picture 32" descr="ytr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65231" y="4114800"/>
            <a:ext cx="653142" cy="914400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>
          <a:xfrm>
            <a:off x="6858000" y="3733800"/>
            <a:ext cx="1524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2754922" y="3276600"/>
            <a:ext cx="1893277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806462" y="3733800"/>
            <a:ext cx="1524000" cy="1371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637692" y="3657600"/>
            <a:ext cx="1758462" cy="152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556565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733800"/>
            <a:ext cx="1508057" cy="1431857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4689231" y="3657600"/>
            <a:ext cx="1758462" cy="152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5656565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3886200"/>
            <a:ext cx="1611923" cy="1074615"/>
          </a:xfrm>
          <a:prstGeom prst="rect">
            <a:avLst/>
          </a:prstGeom>
        </p:spPr>
      </p:pic>
      <p:pic>
        <p:nvPicPr>
          <p:cNvPr id="43" name="Picture 42" descr="ew3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810000"/>
            <a:ext cx="1710730" cy="1371599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6740769" y="3657600"/>
            <a:ext cx="1758462" cy="1524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1676400"/>
            <a:ext cx="396240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গুলোতে টিক দাও।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  <p:sp>
        <p:nvSpPr>
          <p:cNvPr id="21" name="Cloud 20"/>
          <p:cNvSpPr/>
          <p:nvPr/>
        </p:nvSpPr>
        <p:spPr>
          <a:xfrm>
            <a:off x="6506307" y="685800"/>
            <a:ext cx="1758462" cy="11430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Picture166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838200"/>
            <a:ext cx="1172308" cy="85693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00200" y="762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C:\Users\P\Desktop\New folder\oi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" y="304800"/>
            <a:ext cx="1371600" cy="1110632"/>
          </a:xfrm>
          <a:prstGeom prst="rect">
            <a:avLst/>
          </a:prstGeom>
          <a:noFill/>
        </p:spPr>
      </p:pic>
      <p:sp>
        <p:nvSpPr>
          <p:cNvPr id="28" name="Rounded Rectangle 27"/>
          <p:cNvSpPr/>
          <p:nvPr/>
        </p:nvSpPr>
        <p:spPr>
          <a:xfrm>
            <a:off x="381000" y="304800"/>
            <a:ext cx="28194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1453E-6 -7.86309E-7 L -0.00334 -0.28862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7436E-7 4.62535E-8 L 0.00281 -0.28862 " pathEditMode="relative" rAng="0" ptsTypes="AA">
                                      <p:cBhvr>
                                        <p:cTn id="5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4615E-7 8.78816E-7 L 0.0028 -0.27752 " pathEditMode="relative" rAng="0" ptsTypes="AA">
                                      <p:cBhvr>
                                        <p:cTn id="5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3.88529E-7 L 0.0032 -0.27775 " pathEditMode="relative" rAng="0" ptsTypes="AA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4" grpId="0" animBg="1"/>
      <p:bldP spid="39" grpId="0" animBg="1"/>
      <p:bldP spid="41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\Desktop\New folder\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447800"/>
            <a:ext cx="3657600" cy="36576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0" b="99030" l="6185" r="89950">
                        <a14:foregroundMark x1="65348" y1="24682" x2="65348" y2="24682"/>
                        <a14:foregroundMark x1="65484" y1="24682" x2="66485" y2="16434"/>
                        <a14:foregroundMark x1="66667" y1="17101" x2="57844" y2="0"/>
                        <a14:foregroundMark x1="34334" y1="910" x2="26830" y2="5761"/>
                        <a14:foregroundMark x1="28013" y1="5761" x2="23147" y2="130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2438400"/>
            <a:ext cx="2264251" cy="1619906"/>
          </a:xfrm>
          <a:prstGeom prst="rect">
            <a:avLst/>
          </a:prstGeom>
        </p:spPr>
      </p:pic>
      <p:pic>
        <p:nvPicPr>
          <p:cNvPr id="1027" name="Picture 3" descr="C:\Users\P\Desktop\New folder\ৎ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267200"/>
            <a:ext cx="1790700" cy="2247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304800"/>
            <a:ext cx="46482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বিছানা থেকে কে দূরে/কাছে?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791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ছেলেটি দূরে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828800" y="6019800"/>
            <a:ext cx="5334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53200" y="4419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মেয়েটি কাছে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314406" y="4191794"/>
            <a:ext cx="534988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339</TotalTime>
  <Words>211</Words>
  <Application>Microsoft Office PowerPoint</Application>
  <PresentationFormat>On-screen Show (4:3)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Franklin Gothic Book</vt:lpstr>
      <vt:lpstr>NikoshBAN</vt:lpstr>
      <vt:lpstr>Perpetua</vt:lpstr>
      <vt:lpstr>Wingdings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Bindu</cp:lastModifiedBy>
  <cp:revision>65</cp:revision>
  <dcterms:created xsi:type="dcterms:W3CDTF">2006-08-16T00:00:00Z</dcterms:created>
  <dcterms:modified xsi:type="dcterms:W3CDTF">2021-04-16T14:37:17Z</dcterms:modified>
</cp:coreProperties>
</file>