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60" r:id="rId5"/>
    <p:sldId id="272" r:id="rId6"/>
    <p:sldId id="273" r:id="rId7"/>
    <p:sldId id="274" r:id="rId8"/>
    <p:sldId id="283" r:id="rId9"/>
    <p:sldId id="275" r:id="rId10"/>
    <p:sldId id="276" r:id="rId11"/>
    <p:sldId id="277" r:id="rId12"/>
    <p:sldId id="279" r:id="rId13"/>
    <p:sldId id="280" r:id="rId14"/>
    <p:sldId id="281" r:id="rId15"/>
    <p:sldId id="282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6E6E6"/>
    <a:srgbClr val="3333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590" autoAdjust="0"/>
  </p:normalViewPr>
  <p:slideViewPr>
    <p:cSldViewPr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1BDFB-C44F-4050-AB6A-EE5C735DCB6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CB370-C869-46A9-8CFC-E0D7198B7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zaul_riaz_1342608635_54-500px-Red_rose_000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47800"/>
            <a:ext cx="8763000" cy="51054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Flowchart: Punched Tape 4"/>
          <p:cNvSpPr/>
          <p:nvPr/>
        </p:nvSpPr>
        <p:spPr>
          <a:xfrm>
            <a:off x="1905000" y="0"/>
            <a:ext cx="5562600" cy="990600"/>
          </a:xfrm>
          <a:prstGeom prst="flowChartPunchedTape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282714"/>
            <a:ext cx="5334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8600"/>
            <a:ext cx="5410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এর আদর্শ  পাঠ</a:t>
            </a:r>
            <a:endPara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90600"/>
            <a:ext cx="3048000" cy="57150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295400"/>
            <a:ext cx="4724400" cy="531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27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381000"/>
            <a:ext cx="5410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শিক্ষার্থীর 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নীরব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 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3886200" cy="51816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371600"/>
            <a:ext cx="4724400" cy="524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46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85800"/>
            <a:ext cx="495300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ভেঙ্গে দেখানো</a:t>
            </a:r>
            <a:endParaRPr lang="en-US" sz="3600" dirty="0" smtClean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286000"/>
            <a:ext cx="6096000" cy="1938992"/>
          </a:xfrm>
          <a:prstGeom prst="rect">
            <a:avLst/>
          </a:prstGeom>
          <a:ln>
            <a:solidFill>
              <a:srgbClr val="E6E6E6"/>
            </a:solidFill>
          </a:ln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হরিশ্চন্দ্র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শ+চ,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ন্দ্র=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ন+দ+র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চন্দ্র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মিএ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=ত+ র ফলা, অএ।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295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1646" y="457200"/>
            <a:ext cx="5029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828800"/>
            <a:ext cx="5257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 আবৃত্তি কর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67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4191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1905000"/>
            <a:ext cx="74676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দিয়ে বাক্য গঠন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কর।</a:t>
            </a:r>
          </a:p>
          <a:p>
            <a:pPr algn="ctr"/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বড়, সংসার, কঠিন</a:t>
            </a:r>
          </a:p>
        </p:txBody>
      </p:sp>
    </p:spTree>
    <p:extLst>
      <p:ext uri="{BB962C8B-B14F-4D97-AF65-F5344CB8AC3E}">
        <p14:creationId xmlns:p14="http://schemas.microsoft.com/office/powerpoint/2010/main" val="868474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3244334"/>
            <a:ext cx="3733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>
                <a:solidFill>
                  <a:srgbClr val="00B050"/>
                </a:solidFill>
              </a:rPr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56604" y="228600"/>
            <a:ext cx="4364189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817467"/>
            <a:ext cx="74622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 বড় হতে হলে কি কি কাজ করতে হবে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575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0" y="0"/>
            <a:ext cx="9144000" cy="6858000"/>
          </a:xfrm>
          <a:prstGeom prst="double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2362200"/>
            <a:ext cx="792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115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0"/>
            <a:ext cx="7848600" cy="329320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বাহার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bn-IN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</a:t>
            </a:r>
            <a:r>
              <a:rPr lang="bn-IN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BD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ক্ষক</a:t>
            </a: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ংগারজল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বড়লেখা, মৌলভীবাজার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5600" y="401943"/>
            <a:ext cx="3886200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400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600200"/>
            <a:ext cx="7728313" cy="3477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পাঠের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বড়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কে? </a:t>
            </a:r>
          </a:p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আাপনারে-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----------ব্যাপার</a:t>
            </a:r>
            <a:endParaRPr lang="bn-IN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40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endParaRPr lang="bn-IN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268" y="2475841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328829"/>
            <a:ext cx="3886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19594" y="0"/>
            <a:ext cx="9144000" cy="6858000"/>
          </a:xfrm>
          <a:prstGeom prst="plaqu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IN" sz="6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১.৩.৪ প্রশ্ন শুনে বুঝতে পারবে।</a:t>
            </a:r>
          </a:p>
          <a:p>
            <a:r>
              <a:rPr lang="bn-IN" sz="4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২.১.২ কবিতা শুনে বুঝতে পারবে।</a:t>
            </a:r>
            <a:endParaRPr lang="en-US" sz="48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26670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আবেগ 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124200"/>
            <a:ext cx="83820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মেঘের কোলে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রোদ এসেছে............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7874" y="1447800"/>
            <a:ext cx="65532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একটি ছড়া গান শুনি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884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838200"/>
            <a:ext cx="52832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 জ্ঞান যাচাই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819400"/>
            <a:ext cx="69342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১.তোমার পরিবারে কত জন লোক আছে? 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২.বড় কে?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66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47244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 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281513"/>
            <a:ext cx="42672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581400" y="2974375"/>
            <a:ext cx="1354931" cy="1069896"/>
          </a:xfrm>
          <a:prstGeom prst="downArrow">
            <a:avLst>
              <a:gd name="adj1" fmla="val 50000"/>
              <a:gd name="adj2" fmla="val 5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71700" y="4343400"/>
            <a:ext cx="38862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 কে? 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765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8458200" cy="50901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5334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 বিষয়ের আলোচনা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61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4297101" cy="472004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828801"/>
            <a:ext cx="4724400" cy="47853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819400" y="-1371600"/>
            <a:ext cx="123444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/>
              <a:t> এখন তোমরা বইয়ের ৯২ পৃষ্ঠা খোল </a:t>
            </a:r>
            <a:endParaRPr lang="en-US" sz="48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828800" y="244733"/>
            <a:ext cx="4572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৯০ পৃষ্ঠা খুলি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4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5246239</TotalTime>
  <Words>165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user</cp:lastModifiedBy>
  <cp:revision>165</cp:revision>
  <dcterms:created xsi:type="dcterms:W3CDTF">2006-08-16T00:00:00Z</dcterms:created>
  <dcterms:modified xsi:type="dcterms:W3CDTF">2019-04-18T05:18:54Z</dcterms:modified>
</cp:coreProperties>
</file>