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D8418-4BDE-4897-9E70-2A5B7E57BC57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4B587-F64E-4DCB-904A-F5460EAF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2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8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9A46-4907-4254-BEDB-3DE1C8A7B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1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6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2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3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3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7B1C-E8B7-4852-8E65-04A2265443DB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301C-DA0E-49F9-A927-B9C4079B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1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017486" y="4583022"/>
            <a:ext cx="8447314" cy="2020978"/>
          </a:xfrm>
          <a:prstGeom prst="rect">
            <a:avLst/>
          </a:prstGeom>
        </p:spPr>
        <p:txBody>
          <a:bodyPr vert="horz" lIns="73152" tIns="36576" rIns="73152" bIns="36576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576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576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576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087" y="261258"/>
            <a:ext cx="5620656" cy="412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1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8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58" y="203200"/>
            <a:ext cx="6723743" cy="67237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535680" y="2270760"/>
            <a:ext cx="4632960" cy="2743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4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04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04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239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296884" y="3384468"/>
            <a:ext cx="5118264" cy="27877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4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cv_© </a:t>
            </a:r>
            <a:r>
              <a:rPr lang="en-US" sz="6240" b="1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mvi_x</a:t>
            </a:r>
            <a:r>
              <a:rPr lang="en-US" sz="624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6240" b="1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PvKx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224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সহকারী</a:t>
            </a:r>
            <a:r>
              <a:rPr lang="en-US" sz="224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24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শিক্ষক</a:t>
            </a:r>
            <a:r>
              <a:rPr lang="en-US" sz="224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(</a:t>
            </a:r>
            <a:r>
              <a:rPr lang="en-US" sz="224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weÁvb</a:t>
            </a:r>
            <a:r>
              <a:rPr lang="en-US" sz="224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)</a:t>
            </a:r>
          </a:p>
          <a:p>
            <a:r>
              <a:rPr lang="en-US" sz="5120" b="1" dirty="0" err="1">
                <a:solidFill>
                  <a:srgbClr val="66FF66"/>
                </a:solidFill>
                <a:latin typeface="SutonnyMJ" pitchFamily="2" charset="0"/>
                <a:cs typeface="NikoshBAN" pitchFamily="2" charset="0"/>
              </a:rPr>
              <a:t>Knjw`qv</a:t>
            </a:r>
            <a:r>
              <a:rPr lang="en-US" sz="5120" b="1" dirty="0">
                <a:solidFill>
                  <a:srgbClr val="66FF66"/>
                </a:solidFill>
                <a:latin typeface="SutonnyMJ" pitchFamily="2" charset="0"/>
                <a:cs typeface="NikoshBAN" pitchFamily="2" charset="0"/>
              </a:rPr>
              <a:t> D”P </a:t>
            </a:r>
            <a:r>
              <a:rPr lang="bn-BD" sz="5120" b="1" dirty="0">
                <a:solidFill>
                  <a:srgbClr val="66FF66"/>
                </a:solidFill>
                <a:latin typeface="SutonnyMJ" pitchFamily="2" charset="0"/>
                <a:cs typeface="NikoshBAN" panose="02000000000000000000" pitchFamily="2" charset="0"/>
              </a:rPr>
              <a:t>বিদ্যালয়</a:t>
            </a:r>
            <a:endParaRPr lang="en-US" sz="5120" b="1" dirty="0">
              <a:solidFill>
                <a:srgbClr val="66FF66"/>
              </a:solidFill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3760" b="1" dirty="0" err="1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gyKmy`cyi</a:t>
            </a:r>
            <a:r>
              <a:rPr lang="en-US" sz="3760" b="1" dirty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, ‡</a:t>
            </a:r>
            <a:r>
              <a:rPr lang="en-US" sz="3760" b="1" dirty="0" err="1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MvcvjMÄ</a:t>
            </a:r>
            <a:r>
              <a:rPr lang="en-US" sz="376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|</a:t>
            </a:r>
          </a:p>
          <a:p>
            <a:endParaRPr lang="en-US" sz="3760" b="1" dirty="0">
              <a:solidFill>
                <a:srgbClr val="FFFF00"/>
              </a:solidFill>
              <a:latin typeface="SutonnyMJ" pitchFamily="2" charset="0"/>
              <a:cs typeface="NikoshBAN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5245462" y="711926"/>
            <a:ext cx="4815840" cy="15240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6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76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76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76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0" t="9090" r="22858" b="52274"/>
          <a:stretch/>
        </p:blipFill>
        <p:spPr>
          <a:xfrm>
            <a:off x="1698173" y="183609"/>
            <a:ext cx="2717594" cy="27175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31482" y="2636322"/>
            <a:ext cx="3218212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</a:rPr>
              <a:t> t beg-`kg</a:t>
            </a:r>
          </a:p>
          <a:p>
            <a:r>
              <a:rPr lang="en-US" sz="2800" dirty="0" err="1" smtClean="0">
                <a:latin typeface="SutonnyMJ" pitchFamily="2" charset="0"/>
              </a:rPr>
              <a:t>welq</a:t>
            </a:r>
            <a:r>
              <a:rPr lang="en-US" sz="2800" dirty="0" smtClean="0">
                <a:latin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</a:rPr>
              <a:t>imvqb</a:t>
            </a:r>
            <a:r>
              <a:rPr lang="en-US" sz="2800" dirty="0" smtClean="0">
                <a:latin typeface="SutonnyMJ" pitchFamily="2" charset="0"/>
              </a:rPr>
              <a:t> </a:t>
            </a:r>
          </a:p>
          <a:p>
            <a:r>
              <a:rPr lang="en-US" sz="2800" dirty="0" err="1" smtClean="0">
                <a:latin typeface="SutonnyMJ" pitchFamily="2" charset="0"/>
              </a:rPr>
              <a:t>Aa¨vq</a:t>
            </a:r>
            <a:r>
              <a:rPr lang="en-US" sz="2800" dirty="0" smtClean="0">
                <a:latin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</a:rPr>
              <a:t>PZz</a:t>
            </a:r>
            <a:r>
              <a:rPr lang="en-US" sz="2800" dirty="0" smtClean="0">
                <a:latin typeface="SutonnyMJ" pitchFamily="2" charset="0"/>
              </a:rPr>
              <a:t>_©</a:t>
            </a:r>
          </a:p>
          <a:p>
            <a:r>
              <a:rPr lang="en-US" sz="2800" dirty="0" err="1" smtClean="0">
                <a:latin typeface="SutonnyMJ" pitchFamily="2" charset="0"/>
              </a:rPr>
              <a:t>chv©q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mviwY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0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048871"/>
            <a:ext cx="8870576" cy="2461092"/>
          </a:xfr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latin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</a:rPr>
            </a:b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</a:rPr>
            </a:b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</a:rPr>
            </a:b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</a:rPr>
            </a:b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</a:rPr>
            </a:b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/>
            </a:r>
            <a:br>
              <a:rPr lang="en-US" sz="2800" dirty="0" smtClean="0">
                <a:latin typeface="SutonnyMJ" pitchFamily="2" charset="0"/>
              </a:rPr>
            </a:b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>																																																							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  <a:t>GB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</a:rPr>
              <a:t>cvV</a:t>
            </a:r>
            <a:r>
              <a:rPr lang="en-US" sz="4400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</a:rPr>
              <a:t>k‡l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</a:rPr>
              <a:t>wkÿv_x©iv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</a:rPr>
              <a:t>hv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</a:rPr>
              <a:t>wkL‡e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  <a:t> t	</a:t>
            </a:r>
            <a:br>
              <a:rPr lang="en-US" sz="4400" dirty="0" smtClean="0">
                <a:solidFill>
                  <a:srgbClr val="FFC000"/>
                </a:solidFill>
                <a:latin typeface="SutonnyMJ" pitchFamily="2" charset="0"/>
              </a:rPr>
            </a:br>
            <a:r>
              <a:rPr lang="en-US" sz="4400" dirty="0">
                <a:solidFill>
                  <a:srgbClr val="FFC000"/>
                </a:solidFill>
                <a:latin typeface="SutonnyMJ" pitchFamily="2" charset="0"/>
              </a:rPr>
              <a:t/>
            </a:r>
            <a:br>
              <a:rPr lang="en-US" sz="4400" dirty="0">
                <a:solidFill>
                  <a:srgbClr val="FFC000"/>
                </a:solidFill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>1| </a:t>
            </a:r>
            <a:r>
              <a:rPr lang="en-US" sz="2800" dirty="0" err="1" smtClean="0">
                <a:latin typeface="SutonnyMJ" pitchFamily="2" charset="0"/>
              </a:rPr>
              <a:t>ch©vq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mviwYi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g~jwfwË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f¨vL¨v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cvi‡e</a:t>
            </a:r>
            <a:r>
              <a:rPr lang="en-US" sz="2800" dirty="0" smtClean="0">
                <a:latin typeface="SutonnyMJ" pitchFamily="2" charset="0"/>
              </a:rPr>
              <a:t>|</a:t>
            </a: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r>
              <a:rPr lang="en-US" sz="2800" dirty="0" smtClean="0">
                <a:latin typeface="SutonnyMJ" pitchFamily="2" charset="0"/>
              </a:rPr>
              <a:t>2| </a:t>
            </a:r>
            <a:r>
              <a:rPr lang="en-US" sz="2800" dirty="0" err="1" smtClean="0">
                <a:latin typeface="SutonnyMJ" pitchFamily="2" charset="0"/>
              </a:rPr>
              <a:t>ch©vq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mviwYi</a:t>
            </a:r>
            <a:r>
              <a:rPr lang="en-US" sz="2800" dirty="0" smtClean="0">
                <a:latin typeface="SutonnyMJ" pitchFamily="2" charset="0"/>
              </a:rPr>
              <a:t> ‰</a:t>
            </a:r>
            <a:r>
              <a:rPr lang="en-US" sz="2800" dirty="0" err="1" smtClean="0">
                <a:latin typeface="SutonnyMJ" pitchFamily="2" charset="0"/>
              </a:rPr>
              <a:t>ewkó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cvi‡e</a:t>
            </a:r>
            <a:r>
              <a:rPr lang="en-US" sz="2800" dirty="0" smtClean="0">
                <a:latin typeface="SutonnyMJ" pitchFamily="2" charset="0"/>
              </a:rPr>
              <a:t>|</a:t>
            </a:r>
            <a:br>
              <a:rPr lang="en-US" sz="2800" dirty="0" smtClean="0">
                <a:latin typeface="SutonnyMJ" pitchFamily="2" charset="0"/>
              </a:rPr>
            </a:b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572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1869 </a:t>
            </a:r>
            <a:r>
              <a:rPr lang="en-US" dirty="0" err="1" smtClean="0">
                <a:latin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ivwkqvb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weÁvbx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g‡Ûwjd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K‡ib</a:t>
            </a:r>
            <a:r>
              <a:rPr lang="en-US" dirty="0" smtClean="0">
                <a:latin typeface="SutonnyMJ" pitchFamily="2" charset="0"/>
              </a:rPr>
              <a:t> t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</a:rPr>
              <a:t>m~ÎwU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wb¤œiæc</a:t>
            </a:r>
            <a:endParaRPr lang="en-US" dirty="0" smtClean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</a:rPr>
              <a:t>Ò‡gŠjmg</a:t>
            </a:r>
            <a:r>
              <a:rPr lang="en-US" dirty="0" smtClean="0">
                <a:latin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</a:rPr>
              <a:t>ni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fŠZ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ivmvqwbK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ag©vewj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cvigvbweK</a:t>
            </a:r>
            <a:r>
              <a:rPr lang="en-US" dirty="0" smtClean="0">
                <a:latin typeface="SutonnyMJ" pitchFamily="2" charset="0"/>
              </a:rPr>
              <a:t> fi </a:t>
            </a:r>
            <a:r>
              <a:rPr lang="en-US" dirty="0" err="1" smtClean="0">
                <a:latin typeface="SutonnyMJ" pitchFamily="2" charset="0"/>
              </a:rPr>
              <a:t>e„w×i</a:t>
            </a:r>
            <a:r>
              <a:rPr lang="en-US" dirty="0" smtClean="0">
                <a:latin typeface="SutonnyMJ" pitchFamily="2" charset="0"/>
              </a:rPr>
              <a:t> mv‡_ mv‡_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µ‡g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</a:rPr>
              <a:t>AvewZ©Z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nq|Ó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11904"/>
          </a:xfrm>
          <a:solidFill>
            <a:schemeClr val="accent1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SutonnyMJ" pitchFamily="2" charset="0"/>
              </a:rPr>
              <a:t>1913 </a:t>
            </a:r>
            <a:r>
              <a:rPr lang="en-US" dirty="0" err="1" smtClean="0">
                <a:latin typeface="SutonnyMJ" pitchFamily="2" charset="0"/>
              </a:rPr>
              <a:t>mv‡j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imvqbwe</a:t>
            </a:r>
            <a:r>
              <a:rPr lang="en-US" dirty="0" smtClean="0">
                <a:latin typeface="SutonnyMJ" pitchFamily="2" charset="0"/>
              </a:rPr>
              <a:t>` †</a:t>
            </a:r>
            <a:r>
              <a:rPr lang="en-US" dirty="0" err="1" smtClean="0">
                <a:latin typeface="SutonnyMJ" pitchFamily="2" charset="0"/>
              </a:rPr>
              <a:t>gvm‡j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cvigvbweK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f‡ii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cwie‡Z</a:t>
            </a:r>
            <a:r>
              <a:rPr lang="en-US" dirty="0" smtClean="0">
                <a:latin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</a:rPr>
              <a:t>cvigvbweK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Abyhvqx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gŠj</a:t>
            </a:r>
            <a:r>
              <a:rPr lang="en-US" dirty="0" smtClean="0">
                <a:latin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</a:rPr>
              <a:t>jv‡K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mvRv‡bvi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†`b|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</a:rPr>
              <a:t>Zuvi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ms‡kvwaZ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m~ÎwU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wb¤œiæc</a:t>
            </a:r>
            <a:r>
              <a:rPr lang="en-US" dirty="0" smtClean="0">
                <a:latin typeface="SutonnyMJ" pitchFamily="2" charset="0"/>
              </a:rPr>
              <a:t> t</a:t>
            </a:r>
            <a:endParaRPr lang="en-US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SutonnyMJ" pitchFamily="2" charset="0"/>
              </a:rPr>
              <a:t>Ò‡gŠjmg</a:t>
            </a:r>
            <a:r>
              <a:rPr lang="en-US" dirty="0">
                <a:latin typeface="SutonnyMJ" pitchFamily="2" charset="0"/>
              </a:rPr>
              <a:t>~‡</a:t>
            </a:r>
            <a:r>
              <a:rPr lang="en-US" dirty="0" err="1">
                <a:latin typeface="SutonnyMJ" pitchFamily="2" charset="0"/>
              </a:rPr>
              <a:t>ni</a:t>
            </a:r>
            <a:r>
              <a:rPr lang="en-US" dirty="0">
                <a:latin typeface="SutonnyMJ" pitchFamily="2" charset="0"/>
              </a:rPr>
              <a:t> ‡</a:t>
            </a:r>
            <a:r>
              <a:rPr lang="en-US" dirty="0" err="1">
                <a:latin typeface="SutonnyMJ" pitchFamily="2" charset="0"/>
              </a:rPr>
              <a:t>fŠZ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ivmvqwbK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ag©vewj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</a:t>
            </a:r>
            <a:r>
              <a:rPr lang="en-US" dirty="0">
                <a:latin typeface="SutonnyMJ" pitchFamily="2" charset="0"/>
              </a:rPr>
              <a:t>‡`</a:t>
            </a:r>
            <a:r>
              <a:rPr lang="en-US" dirty="0" err="1">
                <a:latin typeface="SutonnyMJ" pitchFamily="2" charset="0"/>
              </a:rPr>
              <a:t>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cvigvbweK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msL¨v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e„w×i</a:t>
            </a:r>
            <a:r>
              <a:rPr lang="en-US" dirty="0">
                <a:latin typeface="SutonnyMJ" pitchFamily="2" charset="0"/>
              </a:rPr>
              <a:t> mv‡_ mv‡_ </a:t>
            </a:r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µ‡g </a:t>
            </a:r>
          </a:p>
          <a:p>
            <a:pPr marL="0" indent="0">
              <a:buNone/>
            </a:pPr>
            <a:r>
              <a:rPr lang="en-US" dirty="0" err="1">
                <a:latin typeface="SutonnyMJ" pitchFamily="2" charset="0"/>
              </a:rPr>
              <a:t>AvewZ©Z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nq|Ó</a:t>
            </a:r>
            <a:endParaRPr lang="en-US" dirty="0">
              <a:latin typeface="SutonnyMJ" pitchFamily="2" charset="0"/>
            </a:endParaRPr>
          </a:p>
          <a:p>
            <a:pPr marL="0" indent="0">
              <a:buNone/>
            </a:pP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0" y="1677708"/>
            <a:ext cx="10515600" cy="1778186"/>
          </a:xfrm>
          <a:solidFill>
            <a:schemeClr val="accent4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AvšÍR©vwZK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imvqb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dwjZ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imvqb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</a:t>
            </a:r>
            <a:r>
              <a:rPr lang="en-US" dirty="0" smtClean="0">
                <a:latin typeface="SutonnyMJ" pitchFamily="2" charset="0"/>
              </a:rPr>
              <a:t>¯’v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Union of Pure and Applied Chemistry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ms‡ÿ‡c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IUPAC)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imvq‡bi</a:t>
            </a:r>
            <a:r>
              <a:rPr lang="en-US" dirty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†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Kvb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welq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jv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MÖnY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Kiv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hvq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ev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eR©b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Kiv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DwPZ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Zv</a:t>
            </a:r>
            <a:r>
              <a:rPr lang="en-US" dirty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Lv‡kvbv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anose="02020603050405020304" pitchFamily="18" charset="0"/>
              </a:rPr>
              <a:t>K‡i</a:t>
            </a:r>
            <a:r>
              <a:rPr lang="en-US" dirty="0" smtClean="0">
                <a:latin typeface="SutonnyMJ" pitchFamily="2" charset="0"/>
                <a:cs typeface="Times New Roman" panose="02020603050405020304" pitchFamily="18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43" y="634644"/>
            <a:ext cx="10893629" cy="5819319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sz="4000" dirty="0" err="1">
                <a:latin typeface="SutonnyMJ" pitchFamily="2" charset="0"/>
              </a:rPr>
              <a:t>c</a:t>
            </a:r>
            <a:r>
              <a:rPr lang="en-US" sz="4000" dirty="0" err="1" smtClean="0">
                <a:latin typeface="SutonnyMJ" pitchFamily="2" charset="0"/>
              </a:rPr>
              <a:t>h©vq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mviwYi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ˆ</a:t>
            </a:r>
            <a:r>
              <a:rPr lang="en-US" sz="4000" dirty="0" err="1" smtClean="0">
                <a:latin typeface="SutonnyMJ" pitchFamily="2" charset="0"/>
              </a:rPr>
              <a:t>ewkó</a:t>
            </a:r>
            <a:r>
              <a:rPr lang="en-US" sz="4000" dirty="0" smtClean="0">
                <a:latin typeface="SutonnyMJ" pitchFamily="2" charset="0"/>
              </a:rPr>
              <a:t>¨ t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mviwY‡Z</a:t>
            </a:r>
            <a:r>
              <a:rPr lang="en-US" dirty="0" smtClean="0">
                <a:latin typeface="SutonnyMJ" pitchFamily="2" charset="0"/>
              </a:rPr>
              <a:t> 7wU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 I 18wU </a:t>
            </a:r>
            <a:r>
              <a:rPr lang="en-US" dirty="0" err="1" smtClean="0">
                <a:latin typeface="SutonnyMJ" pitchFamily="2" charset="0"/>
              </a:rPr>
              <a:t>MÖæc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i‡q‡Q</a:t>
            </a:r>
            <a:endParaRPr lang="en-US" dirty="0" smtClean="0">
              <a:latin typeface="SutonnyMJ" pitchFamily="2" charset="0"/>
            </a:endParaRPr>
          </a:p>
          <a:p>
            <a:pPr marL="0" indent="0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>
              <a:buNone/>
            </a:pPr>
            <a:endParaRPr lang="en-US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7295" r="179" b="670"/>
          <a:stretch/>
        </p:blipFill>
        <p:spPr>
          <a:xfrm>
            <a:off x="1712467" y="1790021"/>
            <a:ext cx="8296836" cy="404756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723014" y="2169042"/>
            <a:ext cx="989453" cy="106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739423" y="1084521"/>
            <a:ext cx="21265" cy="7055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009303" y="1265274"/>
            <a:ext cx="1346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</a:rPr>
              <a:t>MÖæc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014" y="2381693"/>
            <a:ext cx="989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utonnyMJ" pitchFamily="2" charset="0"/>
              </a:rPr>
              <a:t>c</a:t>
            </a:r>
            <a:r>
              <a:rPr lang="en-US" sz="2400" dirty="0" err="1" smtClean="0">
                <a:latin typeface="SutonnyMJ" pitchFamily="2" charset="0"/>
              </a:rPr>
              <a:t>h©vq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1" y="115577"/>
            <a:ext cx="10515600" cy="6273347"/>
          </a:xfr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SutonnyMJ" pitchFamily="2" charset="0"/>
              </a:rPr>
              <a:t>c</a:t>
            </a:r>
            <a:r>
              <a:rPr lang="en-US" dirty="0" err="1" smtClean="0">
                <a:latin typeface="SutonnyMJ" pitchFamily="2" charset="0"/>
              </a:rPr>
              <a:t>h©vq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mviwYi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wb‡P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Avjv`v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mvwi</a:t>
            </a:r>
            <a:r>
              <a:rPr lang="en-US" dirty="0" smtClean="0">
                <a:latin typeface="SutonnyMJ" pitchFamily="2" charset="0"/>
              </a:rPr>
              <a:t> we`¨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j¨vš’vbvBW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A¨vw±bvBW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mvwi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>
              <a:latin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217" y="962025"/>
            <a:ext cx="8791204" cy="4933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822" y="5011387"/>
            <a:ext cx="137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j</a:t>
            </a:r>
            <a:r>
              <a:rPr lang="en-US" dirty="0" err="1" smtClean="0">
                <a:latin typeface="SutonnyMJ" pitchFamily="2" charset="0"/>
              </a:rPr>
              <a:t>¨vš’vbvBW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mvwi</a:t>
            </a:r>
            <a:endParaRPr lang="en-US" dirty="0">
              <a:latin typeface="SutonnyMJ" pitchFamily="2" charset="0"/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2054432" y="5196053"/>
            <a:ext cx="129441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820" y="5380719"/>
            <a:ext cx="148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A¨vw±bvBW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mvwi</a:t>
            </a:r>
            <a:endParaRPr lang="en-US" dirty="0">
              <a:latin typeface="SutonnyMJ" pitchFamily="2" charset="0"/>
            </a:endParaRPr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2173184" y="5565385"/>
            <a:ext cx="117565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9" y="363071"/>
            <a:ext cx="10573871" cy="605117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SutonnyMJ" pitchFamily="2" charset="0"/>
              </a:rPr>
              <a:t>c</a:t>
            </a:r>
            <a:r>
              <a:rPr lang="en-US" dirty="0" err="1" smtClean="0">
                <a:latin typeface="SutonnyMJ" pitchFamily="2" charset="0"/>
              </a:rPr>
              <a:t>h©vq</a:t>
            </a:r>
            <a:r>
              <a:rPr lang="en-US" dirty="0" smtClean="0">
                <a:latin typeface="SutonnyMJ" pitchFamily="2" charset="0"/>
              </a:rPr>
              <a:t> 1 G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gŠj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 2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3 G 8K‡i †</a:t>
            </a:r>
            <a:r>
              <a:rPr lang="en-US" dirty="0" err="1" smtClean="0">
                <a:latin typeface="SutonnyMJ" pitchFamily="2" charset="0"/>
              </a:rPr>
              <a:t>gŠj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</a:rPr>
              <a:t> 4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5 G 18wU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gŠj</a:t>
            </a:r>
            <a:r>
              <a:rPr lang="en-US" dirty="0" smtClean="0">
                <a:latin typeface="SutonnyMJ" pitchFamily="2" charset="0"/>
              </a:rPr>
              <a:t> , </a:t>
            </a:r>
          </a:p>
          <a:p>
            <a:pPr marL="0" indent="0">
              <a:buNone/>
            </a:pPr>
            <a:r>
              <a:rPr lang="en-US" dirty="0" err="1">
                <a:latin typeface="SutonnyMJ" pitchFamily="2" charset="0"/>
              </a:rPr>
              <a:t>c</a:t>
            </a:r>
            <a:r>
              <a:rPr lang="en-US" dirty="0" err="1" smtClean="0">
                <a:latin typeface="SutonnyMJ" pitchFamily="2" charset="0"/>
              </a:rPr>
              <a:t>hv©q</a:t>
            </a:r>
            <a:r>
              <a:rPr lang="en-US" dirty="0" smtClean="0">
                <a:latin typeface="SutonnyMJ" pitchFamily="2" charset="0"/>
              </a:rPr>
              <a:t> 6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7 G 32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gŠj</a:t>
            </a:r>
            <a:r>
              <a:rPr lang="en-US" dirty="0" smtClean="0">
                <a:latin typeface="SutonnyMJ" pitchFamily="2" charset="0"/>
              </a:rPr>
              <a:t> we`¨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dirty="0" smtClean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029" y="1607484"/>
            <a:ext cx="8763000" cy="4933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5694" y="2675964"/>
            <a:ext cx="867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SutonnyMJ" pitchFamily="2" charset="0"/>
              </a:rPr>
              <a:t>c</a:t>
            </a:r>
            <a:r>
              <a:rPr lang="en-US" sz="2000" dirty="0" err="1" smtClean="0">
                <a:latin typeface="SutonnyMJ" pitchFamily="2" charset="0"/>
              </a:rPr>
              <a:t>h©vq</a:t>
            </a:r>
            <a:r>
              <a:rPr lang="en-US" sz="2000" dirty="0" smtClean="0">
                <a:latin typeface="SutonnyMJ" pitchFamily="2" charset="0"/>
              </a:rPr>
              <a:t>  1</a:t>
            </a:r>
            <a:endParaRPr lang="en-US" sz="20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935" y="3012143"/>
            <a:ext cx="86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  </a:t>
            </a:r>
            <a:r>
              <a:rPr lang="en-US" dirty="0" smtClean="0">
                <a:latin typeface="SutonnyMJ" pitchFamily="2" charset="0"/>
              </a:rPr>
              <a:t>2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5694" y="3412253"/>
            <a:ext cx="867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  </a:t>
            </a:r>
            <a:r>
              <a:rPr lang="en-US" dirty="0" smtClean="0">
                <a:latin typeface="SutonnyMJ" pitchFamily="2" charset="0"/>
              </a:rPr>
              <a:t>3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5694" y="3865859"/>
            <a:ext cx="72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 4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5694" y="4235191"/>
            <a:ext cx="867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  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9817" y="4658311"/>
            <a:ext cx="75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6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0886" y="5054537"/>
            <a:ext cx="89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ch©vq</a:t>
            </a:r>
            <a:r>
              <a:rPr lang="en-US" dirty="0">
                <a:latin typeface="SutonnyMJ" pitchFamily="2" charset="0"/>
              </a:rPr>
              <a:t>  </a:t>
            </a:r>
            <a:r>
              <a:rPr lang="en-US" dirty="0" smtClean="0">
                <a:latin typeface="SutonnyMJ" pitchFamily="2" charset="0"/>
              </a:rPr>
              <a:t>7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0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249</Words>
  <Application>Microsoft Office PowerPoint</Application>
  <PresentationFormat>Widescreen</PresentationFormat>
  <Paragraphs>41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                                                                   GB cvV †k‡l wkÿv_x©iv hv wkL‡e t   1| ch©vq mviwYi g~jwfwË wK Zv f¨vL¨v Ki‡Z cvi‡e| 2| ch©vq mviwYi ‰ewkó¨ e¨vL¨v Ki‡Z cvi‡e|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GB cvV †k‡l wkÿv_x©iv hv wkL‡e t   1| ch©vq mviwYi g~jwfwË Zv f¨vL¨v Ki‡Z cvi‡e| 2| ch©vq mviwYi ‰ewkó¨ e¨vL¨v Ki‡Z cvi‡e| </dc:title>
  <dc:creator>Windows User</dc:creator>
  <cp:lastModifiedBy>Windows User</cp:lastModifiedBy>
  <cp:revision>24</cp:revision>
  <dcterms:created xsi:type="dcterms:W3CDTF">2021-04-15T11:31:34Z</dcterms:created>
  <dcterms:modified xsi:type="dcterms:W3CDTF">2021-04-16T14:53:56Z</dcterms:modified>
</cp:coreProperties>
</file>