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59" r:id="rId6"/>
    <p:sldId id="27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85836-8BE4-4731-A853-FB64C719F73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55563D-CFB4-47E0-948C-7A1E7C0BEB3F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BD" sz="2400" b="1" u="none" dirty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সামাজিক সম্পদ  </a:t>
          </a:r>
          <a:endParaRPr lang="en-US" sz="2400" b="1" u="none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gm:t>
    </dgm:pt>
    <dgm:pt modelId="{7D654EEA-8E8A-4D68-AE63-EB2A0CA99897}" type="parTrans" cxnId="{E76F8518-3A1E-45D7-AD32-973C5EDC4A9F}">
      <dgm:prSet/>
      <dgm:spPr/>
      <dgm:t>
        <a:bodyPr/>
        <a:lstStyle/>
        <a:p>
          <a:endParaRPr lang="en-US"/>
        </a:p>
      </dgm:t>
    </dgm:pt>
    <dgm:pt modelId="{E3C89ACC-98BD-456A-A650-FC05FAE60BB5}" type="sibTrans" cxnId="{E76F8518-3A1E-45D7-AD32-973C5EDC4A9F}">
      <dgm:prSet/>
      <dgm:spPr/>
      <dgm:t>
        <a:bodyPr/>
        <a:lstStyle/>
        <a:p>
          <a:endParaRPr lang="en-US"/>
        </a:p>
      </dgm:t>
    </dgm:pt>
    <dgm:pt modelId="{F04BF0FB-F0E8-4B23-883F-91AED382DB20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বিদ্যালয়</a:t>
          </a:r>
          <a:endParaRPr lang="en-US" sz="2400" dirty="0">
            <a:solidFill>
              <a:schemeClr val="tx1"/>
            </a:solidFill>
          </a:endParaRPr>
        </a:p>
      </dgm:t>
    </dgm:pt>
    <dgm:pt modelId="{97199AE4-B019-4DBE-BB7D-F6BA4568EF68}" type="parTrans" cxnId="{98AFF4B7-5350-44C8-9963-7A35ECB25A5D}">
      <dgm:prSet/>
      <dgm:spPr/>
      <dgm:t>
        <a:bodyPr/>
        <a:lstStyle/>
        <a:p>
          <a:endParaRPr lang="en-US"/>
        </a:p>
      </dgm:t>
    </dgm:pt>
    <dgm:pt modelId="{C110E688-6DC5-418A-9EA5-12FBF209E351}" type="sibTrans" cxnId="{98AFF4B7-5350-44C8-9963-7A35ECB25A5D}">
      <dgm:prSet/>
      <dgm:spPr/>
      <dgm:t>
        <a:bodyPr/>
        <a:lstStyle/>
        <a:p>
          <a:endParaRPr lang="en-US"/>
        </a:p>
      </dgm:t>
    </dgm:pt>
    <dgm:pt modelId="{94270AB0-6979-41C3-8598-01D721822D8F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মসজিদ</a:t>
          </a:r>
          <a:endParaRPr lang="en-US" sz="2400" dirty="0">
            <a:solidFill>
              <a:schemeClr val="tx1"/>
            </a:solidFill>
          </a:endParaRPr>
        </a:p>
      </dgm:t>
    </dgm:pt>
    <dgm:pt modelId="{19AE4962-2009-48CF-9B11-9AFC08BA4D50}" type="parTrans" cxnId="{22595CE1-F082-4223-853F-D37855434265}">
      <dgm:prSet/>
      <dgm:spPr/>
      <dgm:t>
        <a:bodyPr/>
        <a:lstStyle/>
        <a:p>
          <a:endParaRPr lang="en-US"/>
        </a:p>
      </dgm:t>
    </dgm:pt>
    <dgm:pt modelId="{005AAF43-D61F-4085-ADCC-17CAC44BC789}" type="sibTrans" cxnId="{22595CE1-F082-4223-853F-D37855434265}">
      <dgm:prSet/>
      <dgm:spPr/>
      <dgm:t>
        <a:bodyPr/>
        <a:lstStyle/>
        <a:p>
          <a:endParaRPr lang="en-US"/>
        </a:p>
      </dgm:t>
    </dgm:pt>
    <dgm:pt modelId="{5CFF5AD5-0201-40FF-B912-A6E0B6E968ED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মন্দির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55748DD-CCA4-4D38-882C-ABDC5E4572EE}" type="parTrans" cxnId="{F557035F-623F-44D0-9395-4A757F0286AC}">
      <dgm:prSet/>
      <dgm:spPr/>
      <dgm:t>
        <a:bodyPr/>
        <a:lstStyle/>
        <a:p>
          <a:endParaRPr lang="en-US"/>
        </a:p>
      </dgm:t>
    </dgm:pt>
    <dgm:pt modelId="{A7E58A9F-970F-468E-AEB5-2E7FD4AE1FC3}" type="sibTrans" cxnId="{F557035F-623F-44D0-9395-4A757F0286AC}">
      <dgm:prSet/>
      <dgm:spPr/>
      <dgm:t>
        <a:bodyPr/>
        <a:lstStyle/>
        <a:p>
          <a:endParaRPr lang="en-US"/>
        </a:p>
      </dgm:t>
    </dgm:pt>
    <dgm:pt modelId="{53938F5D-C4B3-486A-8B7D-4DEDE8B9B775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1600" dirty="0"/>
            <a:t> </a:t>
          </a:r>
          <a:r>
            <a: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হাসপাতাল </a:t>
          </a:r>
          <a:endParaRPr lang="en-US" sz="24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0EC919-E7F6-4B14-8488-C47E48AA03BC}" type="parTrans" cxnId="{02E34281-ADB7-4ABD-9290-0DB73CB621FC}">
      <dgm:prSet/>
      <dgm:spPr/>
      <dgm:t>
        <a:bodyPr/>
        <a:lstStyle/>
        <a:p>
          <a:endParaRPr lang="en-US"/>
        </a:p>
      </dgm:t>
    </dgm:pt>
    <dgm:pt modelId="{1CBFE3E6-022D-4458-A8C4-30341948DE1E}" type="sibTrans" cxnId="{02E34281-ADB7-4ABD-9290-0DB73CB621FC}">
      <dgm:prSet/>
      <dgm:spPr/>
      <dgm:t>
        <a:bodyPr/>
        <a:lstStyle/>
        <a:p>
          <a:endParaRPr lang="en-US"/>
        </a:p>
      </dgm:t>
    </dgm:pt>
    <dgm:pt modelId="{281ED228-9122-4275-8BE2-8ED47BA9D61B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খেলার মাঠ 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3FA128E-FC79-4F1F-BF49-FF7030FEADCF}" type="parTrans" cxnId="{AD5918D6-4455-415D-BF2C-773FBA83E1AB}">
      <dgm:prSet/>
      <dgm:spPr/>
      <dgm:t>
        <a:bodyPr/>
        <a:lstStyle/>
        <a:p>
          <a:endParaRPr lang="en-US"/>
        </a:p>
      </dgm:t>
    </dgm:pt>
    <dgm:pt modelId="{543C6BCE-47A5-4AC5-85B8-72229700CF80}" type="sibTrans" cxnId="{AD5918D6-4455-415D-BF2C-773FBA83E1AB}">
      <dgm:prSet/>
      <dgm:spPr/>
      <dgm:t>
        <a:bodyPr/>
        <a:lstStyle/>
        <a:p>
          <a:endParaRPr lang="en-US"/>
        </a:p>
      </dgm:t>
    </dgm:pt>
    <dgm:pt modelId="{74A73474-9D3A-463E-8A85-8558F8863DBB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সাঁকো</a:t>
          </a:r>
          <a:endParaRPr lang="en-US" sz="2400" dirty="0">
            <a:solidFill>
              <a:schemeClr val="tx1"/>
            </a:solidFill>
          </a:endParaRPr>
        </a:p>
      </dgm:t>
    </dgm:pt>
    <dgm:pt modelId="{516052E0-AFEE-4A23-9251-CC9C72247EA8}" type="parTrans" cxnId="{6002E95E-A0BC-4829-A6FD-BD5C8EDEAF6B}">
      <dgm:prSet/>
      <dgm:spPr/>
      <dgm:t>
        <a:bodyPr/>
        <a:lstStyle/>
        <a:p>
          <a:endParaRPr lang="en-US"/>
        </a:p>
      </dgm:t>
    </dgm:pt>
    <dgm:pt modelId="{690075BA-5969-45BD-B78D-26CF953E08D1}" type="sibTrans" cxnId="{6002E95E-A0BC-4829-A6FD-BD5C8EDEAF6B}">
      <dgm:prSet/>
      <dgm:spPr/>
      <dgm:t>
        <a:bodyPr/>
        <a:lstStyle/>
        <a:p>
          <a:endParaRPr lang="en-US"/>
        </a:p>
      </dgm:t>
    </dgm:pt>
    <dgm:pt modelId="{912B4F1E-9D85-476C-8483-A649A20DDF51}" type="pres">
      <dgm:prSet presAssocID="{45185836-8BE4-4731-A853-FB64C719F73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771AFE0-7A53-4236-BC40-A9CF671BB4C1}" type="pres">
      <dgm:prSet presAssocID="{8555563D-CFB4-47E0-948C-7A1E7C0BEB3F}" presName="centerShape" presStyleLbl="node0" presStyleIdx="0" presStyleCnt="1" custScaleX="122541" custScaleY="131617" custLinFactNeighborX="0" custLinFactNeighborY="0"/>
      <dgm:spPr/>
    </dgm:pt>
    <dgm:pt modelId="{D0CFE9DE-723E-4F4A-A108-C1BE5F330F9B}" type="pres">
      <dgm:prSet presAssocID="{97199AE4-B019-4DBE-BB7D-F6BA4568EF68}" presName="Name9" presStyleLbl="parChTrans1D2" presStyleIdx="0" presStyleCnt="6"/>
      <dgm:spPr/>
    </dgm:pt>
    <dgm:pt modelId="{5465444F-BC23-49E6-B67B-998FDED7FE25}" type="pres">
      <dgm:prSet presAssocID="{97199AE4-B019-4DBE-BB7D-F6BA4568EF68}" presName="connTx" presStyleLbl="parChTrans1D2" presStyleIdx="0" presStyleCnt="6"/>
      <dgm:spPr/>
    </dgm:pt>
    <dgm:pt modelId="{9C5D1522-601D-498D-A576-02137A331E6C}" type="pres">
      <dgm:prSet presAssocID="{F04BF0FB-F0E8-4B23-883F-91AED382DB20}" presName="node" presStyleLbl="node1" presStyleIdx="0" presStyleCnt="6" custScaleX="124892" custScaleY="101952" custRadScaleRad="129250" custRadScaleInc="0">
        <dgm:presLayoutVars>
          <dgm:bulletEnabled val="1"/>
        </dgm:presLayoutVars>
      </dgm:prSet>
      <dgm:spPr/>
    </dgm:pt>
    <dgm:pt modelId="{006DD2F1-34FC-4069-AAFF-E296DA2F68BB}" type="pres">
      <dgm:prSet presAssocID="{19AE4962-2009-48CF-9B11-9AFC08BA4D50}" presName="Name9" presStyleLbl="parChTrans1D2" presStyleIdx="1" presStyleCnt="6"/>
      <dgm:spPr/>
    </dgm:pt>
    <dgm:pt modelId="{F6104595-B878-44EA-921A-6B0CC22F587A}" type="pres">
      <dgm:prSet presAssocID="{19AE4962-2009-48CF-9B11-9AFC08BA4D50}" presName="connTx" presStyleLbl="parChTrans1D2" presStyleIdx="1" presStyleCnt="6"/>
      <dgm:spPr/>
    </dgm:pt>
    <dgm:pt modelId="{8BA11CE2-6A22-49C9-97F6-287DD58F0334}" type="pres">
      <dgm:prSet presAssocID="{94270AB0-6979-41C3-8598-01D721822D8F}" presName="node" presStyleLbl="node1" presStyleIdx="1" presStyleCnt="6">
        <dgm:presLayoutVars>
          <dgm:bulletEnabled val="1"/>
        </dgm:presLayoutVars>
      </dgm:prSet>
      <dgm:spPr/>
    </dgm:pt>
    <dgm:pt modelId="{F447FA19-EE86-4A5F-9866-F8F9FE0BF0B0}" type="pres">
      <dgm:prSet presAssocID="{755748DD-CCA4-4D38-882C-ABDC5E4572EE}" presName="Name9" presStyleLbl="parChTrans1D2" presStyleIdx="2" presStyleCnt="6"/>
      <dgm:spPr/>
    </dgm:pt>
    <dgm:pt modelId="{6C5F080E-49D3-4DCF-89BD-792DF701F3CF}" type="pres">
      <dgm:prSet presAssocID="{755748DD-CCA4-4D38-882C-ABDC5E4572EE}" presName="connTx" presStyleLbl="parChTrans1D2" presStyleIdx="2" presStyleCnt="6"/>
      <dgm:spPr/>
    </dgm:pt>
    <dgm:pt modelId="{900F4023-991B-47D3-8B84-32EED0871046}" type="pres">
      <dgm:prSet presAssocID="{5CFF5AD5-0201-40FF-B912-A6E0B6E968ED}" presName="node" presStyleLbl="node1" presStyleIdx="2" presStyleCnt="6">
        <dgm:presLayoutVars>
          <dgm:bulletEnabled val="1"/>
        </dgm:presLayoutVars>
      </dgm:prSet>
      <dgm:spPr/>
    </dgm:pt>
    <dgm:pt modelId="{C6D68347-2BD4-460B-ADD4-9066E0BC29AC}" type="pres">
      <dgm:prSet presAssocID="{BF0EC919-E7F6-4B14-8488-C47E48AA03BC}" presName="Name9" presStyleLbl="parChTrans1D2" presStyleIdx="3" presStyleCnt="6"/>
      <dgm:spPr/>
    </dgm:pt>
    <dgm:pt modelId="{4E59B9DD-8FF9-45E0-9FD2-F2EB54D9F6F3}" type="pres">
      <dgm:prSet presAssocID="{BF0EC919-E7F6-4B14-8488-C47E48AA03BC}" presName="connTx" presStyleLbl="parChTrans1D2" presStyleIdx="3" presStyleCnt="6"/>
      <dgm:spPr/>
    </dgm:pt>
    <dgm:pt modelId="{B9DCB7A6-6B39-494D-A93C-364C0775FEEB}" type="pres">
      <dgm:prSet presAssocID="{53938F5D-C4B3-486A-8B7D-4DEDE8B9B775}" presName="node" presStyleLbl="node1" presStyleIdx="3" presStyleCnt="6" custScaleX="107862" custRadScaleRad="100706">
        <dgm:presLayoutVars>
          <dgm:bulletEnabled val="1"/>
        </dgm:presLayoutVars>
      </dgm:prSet>
      <dgm:spPr/>
    </dgm:pt>
    <dgm:pt modelId="{182B0C45-84E3-4DCC-9668-B85D502C2730}" type="pres">
      <dgm:prSet presAssocID="{53FA128E-FC79-4F1F-BF49-FF7030FEADCF}" presName="Name9" presStyleLbl="parChTrans1D2" presStyleIdx="4" presStyleCnt="6"/>
      <dgm:spPr/>
    </dgm:pt>
    <dgm:pt modelId="{45A62646-9BF5-4BE6-AAE3-48D36C73884B}" type="pres">
      <dgm:prSet presAssocID="{53FA128E-FC79-4F1F-BF49-FF7030FEADCF}" presName="connTx" presStyleLbl="parChTrans1D2" presStyleIdx="4" presStyleCnt="6"/>
      <dgm:spPr/>
    </dgm:pt>
    <dgm:pt modelId="{A9BB15D9-F03E-40E8-B0F8-ED0CA8E09AB3}" type="pres">
      <dgm:prSet presAssocID="{281ED228-9122-4275-8BE2-8ED47BA9D61B}" presName="node" presStyleLbl="node1" presStyleIdx="4" presStyleCnt="6" custRadScaleRad="98128" custRadScaleInc="-4935">
        <dgm:presLayoutVars>
          <dgm:bulletEnabled val="1"/>
        </dgm:presLayoutVars>
      </dgm:prSet>
      <dgm:spPr/>
    </dgm:pt>
    <dgm:pt modelId="{1DE963CB-5761-4C11-86C1-E93C80952CEF}" type="pres">
      <dgm:prSet presAssocID="{516052E0-AFEE-4A23-9251-CC9C72247EA8}" presName="Name9" presStyleLbl="parChTrans1D2" presStyleIdx="5" presStyleCnt="6"/>
      <dgm:spPr/>
    </dgm:pt>
    <dgm:pt modelId="{C954F32F-E10F-4C14-85BD-C06EF421E475}" type="pres">
      <dgm:prSet presAssocID="{516052E0-AFEE-4A23-9251-CC9C72247EA8}" presName="connTx" presStyleLbl="parChTrans1D2" presStyleIdx="5" presStyleCnt="6"/>
      <dgm:spPr/>
    </dgm:pt>
    <dgm:pt modelId="{1592A061-D502-4726-A36C-D907101E1EFA}" type="pres">
      <dgm:prSet presAssocID="{74A73474-9D3A-463E-8A85-8558F8863DBB}" presName="node" presStyleLbl="node1" presStyleIdx="5" presStyleCnt="6">
        <dgm:presLayoutVars>
          <dgm:bulletEnabled val="1"/>
        </dgm:presLayoutVars>
      </dgm:prSet>
      <dgm:spPr/>
    </dgm:pt>
  </dgm:ptLst>
  <dgm:cxnLst>
    <dgm:cxn modelId="{78117504-617A-45B8-B226-6B0D6EC27B75}" type="presOf" srcId="{5CFF5AD5-0201-40FF-B912-A6E0B6E968ED}" destId="{900F4023-991B-47D3-8B84-32EED0871046}" srcOrd="0" destOrd="0" presId="urn:microsoft.com/office/officeart/2005/8/layout/radial1"/>
    <dgm:cxn modelId="{A804DE04-1A2C-4166-A069-DA7ADAFED96A}" type="presOf" srcId="{53938F5D-C4B3-486A-8B7D-4DEDE8B9B775}" destId="{B9DCB7A6-6B39-494D-A93C-364C0775FEEB}" srcOrd="0" destOrd="0" presId="urn:microsoft.com/office/officeart/2005/8/layout/radial1"/>
    <dgm:cxn modelId="{A4BE1B06-E5FB-47E6-A0A2-161AC7DF2D1A}" type="presOf" srcId="{BF0EC919-E7F6-4B14-8488-C47E48AA03BC}" destId="{4E59B9DD-8FF9-45E0-9FD2-F2EB54D9F6F3}" srcOrd="1" destOrd="0" presId="urn:microsoft.com/office/officeart/2005/8/layout/radial1"/>
    <dgm:cxn modelId="{9F2F9411-9449-4505-9855-6B8A433AA813}" type="presOf" srcId="{516052E0-AFEE-4A23-9251-CC9C72247EA8}" destId="{1DE963CB-5761-4C11-86C1-E93C80952CEF}" srcOrd="0" destOrd="0" presId="urn:microsoft.com/office/officeart/2005/8/layout/radial1"/>
    <dgm:cxn modelId="{1C74AC16-7D2C-42D9-BE08-98091EACCD75}" type="presOf" srcId="{19AE4962-2009-48CF-9B11-9AFC08BA4D50}" destId="{006DD2F1-34FC-4069-AAFF-E296DA2F68BB}" srcOrd="0" destOrd="0" presId="urn:microsoft.com/office/officeart/2005/8/layout/radial1"/>
    <dgm:cxn modelId="{E76F8518-3A1E-45D7-AD32-973C5EDC4A9F}" srcId="{45185836-8BE4-4731-A853-FB64C719F737}" destId="{8555563D-CFB4-47E0-948C-7A1E7C0BEB3F}" srcOrd="0" destOrd="0" parTransId="{7D654EEA-8E8A-4D68-AE63-EB2A0CA99897}" sibTransId="{E3C89ACC-98BD-456A-A650-FC05FAE60BB5}"/>
    <dgm:cxn modelId="{17751B1C-4F67-4233-BAD3-1672E7630472}" type="presOf" srcId="{BF0EC919-E7F6-4B14-8488-C47E48AA03BC}" destId="{C6D68347-2BD4-460B-ADD4-9066E0BC29AC}" srcOrd="0" destOrd="0" presId="urn:microsoft.com/office/officeart/2005/8/layout/radial1"/>
    <dgm:cxn modelId="{3FA4DE23-C2E9-44A4-B076-E174B50701C7}" type="presOf" srcId="{97199AE4-B019-4DBE-BB7D-F6BA4568EF68}" destId="{D0CFE9DE-723E-4F4A-A108-C1BE5F330F9B}" srcOrd="0" destOrd="0" presId="urn:microsoft.com/office/officeart/2005/8/layout/radial1"/>
    <dgm:cxn modelId="{27F16E33-B7AA-4BAE-98BD-4E818828780F}" type="presOf" srcId="{8555563D-CFB4-47E0-948C-7A1E7C0BEB3F}" destId="{5771AFE0-7A53-4236-BC40-A9CF671BB4C1}" srcOrd="0" destOrd="0" presId="urn:microsoft.com/office/officeart/2005/8/layout/radial1"/>
    <dgm:cxn modelId="{6002E95E-A0BC-4829-A6FD-BD5C8EDEAF6B}" srcId="{8555563D-CFB4-47E0-948C-7A1E7C0BEB3F}" destId="{74A73474-9D3A-463E-8A85-8558F8863DBB}" srcOrd="5" destOrd="0" parTransId="{516052E0-AFEE-4A23-9251-CC9C72247EA8}" sibTransId="{690075BA-5969-45BD-B78D-26CF953E08D1}"/>
    <dgm:cxn modelId="{F557035F-623F-44D0-9395-4A757F0286AC}" srcId="{8555563D-CFB4-47E0-948C-7A1E7C0BEB3F}" destId="{5CFF5AD5-0201-40FF-B912-A6E0B6E968ED}" srcOrd="2" destOrd="0" parTransId="{755748DD-CCA4-4D38-882C-ABDC5E4572EE}" sibTransId="{A7E58A9F-970F-468E-AEB5-2E7FD4AE1FC3}"/>
    <dgm:cxn modelId="{DE644A41-4D87-4F07-8597-9287257C320B}" type="presOf" srcId="{94270AB0-6979-41C3-8598-01D721822D8F}" destId="{8BA11CE2-6A22-49C9-97F6-287DD58F0334}" srcOrd="0" destOrd="0" presId="urn:microsoft.com/office/officeart/2005/8/layout/radial1"/>
    <dgm:cxn modelId="{CBB42267-0728-4D10-B652-FF87B54B281E}" type="presOf" srcId="{755748DD-CCA4-4D38-882C-ABDC5E4572EE}" destId="{F447FA19-EE86-4A5F-9866-F8F9FE0BF0B0}" srcOrd="0" destOrd="0" presId="urn:microsoft.com/office/officeart/2005/8/layout/radial1"/>
    <dgm:cxn modelId="{20F66E72-9F4D-46E2-816C-FA228B5523F4}" type="presOf" srcId="{74A73474-9D3A-463E-8A85-8558F8863DBB}" destId="{1592A061-D502-4726-A36C-D907101E1EFA}" srcOrd="0" destOrd="0" presId="urn:microsoft.com/office/officeart/2005/8/layout/radial1"/>
    <dgm:cxn modelId="{DF953F58-DED6-415E-8E41-F821152F5975}" type="presOf" srcId="{F04BF0FB-F0E8-4B23-883F-91AED382DB20}" destId="{9C5D1522-601D-498D-A576-02137A331E6C}" srcOrd="0" destOrd="0" presId="urn:microsoft.com/office/officeart/2005/8/layout/radial1"/>
    <dgm:cxn modelId="{57DA5E5A-5813-4823-A8D2-F67BA8D249C3}" type="presOf" srcId="{281ED228-9122-4275-8BE2-8ED47BA9D61B}" destId="{A9BB15D9-F03E-40E8-B0F8-ED0CA8E09AB3}" srcOrd="0" destOrd="0" presId="urn:microsoft.com/office/officeart/2005/8/layout/radial1"/>
    <dgm:cxn modelId="{02E34281-ADB7-4ABD-9290-0DB73CB621FC}" srcId="{8555563D-CFB4-47E0-948C-7A1E7C0BEB3F}" destId="{53938F5D-C4B3-486A-8B7D-4DEDE8B9B775}" srcOrd="3" destOrd="0" parTransId="{BF0EC919-E7F6-4B14-8488-C47E48AA03BC}" sibTransId="{1CBFE3E6-022D-4458-A8C4-30341948DE1E}"/>
    <dgm:cxn modelId="{4CB0618E-31F3-47ED-9551-8F561E1A6B59}" type="presOf" srcId="{53FA128E-FC79-4F1F-BF49-FF7030FEADCF}" destId="{45A62646-9BF5-4BE6-AAE3-48D36C73884B}" srcOrd="1" destOrd="0" presId="urn:microsoft.com/office/officeart/2005/8/layout/radial1"/>
    <dgm:cxn modelId="{76088B9A-1CE6-460A-A512-5363F2EA7F40}" type="presOf" srcId="{516052E0-AFEE-4A23-9251-CC9C72247EA8}" destId="{C954F32F-E10F-4C14-85BD-C06EF421E475}" srcOrd="1" destOrd="0" presId="urn:microsoft.com/office/officeart/2005/8/layout/radial1"/>
    <dgm:cxn modelId="{AB8914B1-3BA9-4B68-8F8D-502720129B19}" type="presOf" srcId="{53FA128E-FC79-4F1F-BF49-FF7030FEADCF}" destId="{182B0C45-84E3-4DCC-9668-B85D502C2730}" srcOrd="0" destOrd="0" presId="urn:microsoft.com/office/officeart/2005/8/layout/radial1"/>
    <dgm:cxn modelId="{98AFF4B7-5350-44C8-9963-7A35ECB25A5D}" srcId="{8555563D-CFB4-47E0-948C-7A1E7C0BEB3F}" destId="{F04BF0FB-F0E8-4B23-883F-91AED382DB20}" srcOrd="0" destOrd="0" parTransId="{97199AE4-B019-4DBE-BB7D-F6BA4568EF68}" sibTransId="{C110E688-6DC5-418A-9EA5-12FBF209E351}"/>
    <dgm:cxn modelId="{5F8C63C6-1D4C-4123-9CD2-E1E0770B9CE7}" type="presOf" srcId="{97199AE4-B019-4DBE-BB7D-F6BA4568EF68}" destId="{5465444F-BC23-49E6-B67B-998FDED7FE25}" srcOrd="1" destOrd="0" presId="urn:microsoft.com/office/officeart/2005/8/layout/radial1"/>
    <dgm:cxn modelId="{AD5918D6-4455-415D-BF2C-773FBA83E1AB}" srcId="{8555563D-CFB4-47E0-948C-7A1E7C0BEB3F}" destId="{281ED228-9122-4275-8BE2-8ED47BA9D61B}" srcOrd="4" destOrd="0" parTransId="{53FA128E-FC79-4F1F-BF49-FF7030FEADCF}" sibTransId="{543C6BCE-47A5-4AC5-85B8-72229700CF80}"/>
    <dgm:cxn modelId="{8327B8D7-9589-491E-8D34-52900FBBABAA}" type="presOf" srcId="{19AE4962-2009-48CF-9B11-9AFC08BA4D50}" destId="{F6104595-B878-44EA-921A-6B0CC22F587A}" srcOrd="1" destOrd="0" presId="urn:microsoft.com/office/officeart/2005/8/layout/radial1"/>
    <dgm:cxn modelId="{22595CE1-F082-4223-853F-D37855434265}" srcId="{8555563D-CFB4-47E0-948C-7A1E7C0BEB3F}" destId="{94270AB0-6979-41C3-8598-01D721822D8F}" srcOrd="1" destOrd="0" parTransId="{19AE4962-2009-48CF-9B11-9AFC08BA4D50}" sibTransId="{005AAF43-D61F-4085-ADCC-17CAC44BC789}"/>
    <dgm:cxn modelId="{342D05F5-CB52-411E-A215-ED425980B3F7}" type="presOf" srcId="{45185836-8BE4-4731-A853-FB64C719F737}" destId="{912B4F1E-9D85-476C-8483-A649A20DDF51}" srcOrd="0" destOrd="0" presId="urn:microsoft.com/office/officeart/2005/8/layout/radial1"/>
    <dgm:cxn modelId="{BD20E8F8-2B85-4A34-A30B-63F49ED9584B}" type="presOf" srcId="{755748DD-CCA4-4D38-882C-ABDC5E4572EE}" destId="{6C5F080E-49D3-4DCF-89BD-792DF701F3CF}" srcOrd="1" destOrd="0" presId="urn:microsoft.com/office/officeart/2005/8/layout/radial1"/>
    <dgm:cxn modelId="{2BF936D1-337A-4E90-B27D-AF0EF099ABF2}" type="presParOf" srcId="{912B4F1E-9D85-476C-8483-A649A20DDF51}" destId="{5771AFE0-7A53-4236-BC40-A9CF671BB4C1}" srcOrd="0" destOrd="0" presId="urn:microsoft.com/office/officeart/2005/8/layout/radial1"/>
    <dgm:cxn modelId="{A3299FAB-76CC-468A-8236-4BB8712A3EA3}" type="presParOf" srcId="{912B4F1E-9D85-476C-8483-A649A20DDF51}" destId="{D0CFE9DE-723E-4F4A-A108-C1BE5F330F9B}" srcOrd="1" destOrd="0" presId="urn:microsoft.com/office/officeart/2005/8/layout/radial1"/>
    <dgm:cxn modelId="{9A62EAFD-C726-41ED-A65A-A22DA631708D}" type="presParOf" srcId="{D0CFE9DE-723E-4F4A-A108-C1BE5F330F9B}" destId="{5465444F-BC23-49E6-B67B-998FDED7FE25}" srcOrd="0" destOrd="0" presId="urn:microsoft.com/office/officeart/2005/8/layout/radial1"/>
    <dgm:cxn modelId="{370E55EB-2234-4F72-B2EA-E7DDC31A2329}" type="presParOf" srcId="{912B4F1E-9D85-476C-8483-A649A20DDF51}" destId="{9C5D1522-601D-498D-A576-02137A331E6C}" srcOrd="2" destOrd="0" presId="urn:microsoft.com/office/officeart/2005/8/layout/radial1"/>
    <dgm:cxn modelId="{C2C44D72-4179-49F5-B21F-F7476B365C2D}" type="presParOf" srcId="{912B4F1E-9D85-476C-8483-A649A20DDF51}" destId="{006DD2F1-34FC-4069-AAFF-E296DA2F68BB}" srcOrd="3" destOrd="0" presId="urn:microsoft.com/office/officeart/2005/8/layout/radial1"/>
    <dgm:cxn modelId="{5557D579-0722-41FB-9737-196735D51E8B}" type="presParOf" srcId="{006DD2F1-34FC-4069-AAFF-E296DA2F68BB}" destId="{F6104595-B878-44EA-921A-6B0CC22F587A}" srcOrd="0" destOrd="0" presId="urn:microsoft.com/office/officeart/2005/8/layout/radial1"/>
    <dgm:cxn modelId="{80436B21-1B2E-4FC2-98DB-3578343D6538}" type="presParOf" srcId="{912B4F1E-9D85-476C-8483-A649A20DDF51}" destId="{8BA11CE2-6A22-49C9-97F6-287DD58F0334}" srcOrd="4" destOrd="0" presId="urn:microsoft.com/office/officeart/2005/8/layout/radial1"/>
    <dgm:cxn modelId="{75452995-5866-4F30-BDA1-1708D238EC25}" type="presParOf" srcId="{912B4F1E-9D85-476C-8483-A649A20DDF51}" destId="{F447FA19-EE86-4A5F-9866-F8F9FE0BF0B0}" srcOrd="5" destOrd="0" presId="urn:microsoft.com/office/officeart/2005/8/layout/radial1"/>
    <dgm:cxn modelId="{D5CFB75D-DAB5-49E5-899B-612E43DEF6E9}" type="presParOf" srcId="{F447FA19-EE86-4A5F-9866-F8F9FE0BF0B0}" destId="{6C5F080E-49D3-4DCF-89BD-792DF701F3CF}" srcOrd="0" destOrd="0" presId="urn:microsoft.com/office/officeart/2005/8/layout/radial1"/>
    <dgm:cxn modelId="{1E86ED45-A0E4-4EB2-86FA-0C798DDE6B2F}" type="presParOf" srcId="{912B4F1E-9D85-476C-8483-A649A20DDF51}" destId="{900F4023-991B-47D3-8B84-32EED0871046}" srcOrd="6" destOrd="0" presId="urn:microsoft.com/office/officeart/2005/8/layout/radial1"/>
    <dgm:cxn modelId="{D89238CB-2EA9-42D9-95EA-9BA0B9461575}" type="presParOf" srcId="{912B4F1E-9D85-476C-8483-A649A20DDF51}" destId="{C6D68347-2BD4-460B-ADD4-9066E0BC29AC}" srcOrd="7" destOrd="0" presId="urn:microsoft.com/office/officeart/2005/8/layout/radial1"/>
    <dgm:cxn modelId="{0D4B4A62-6837-4A79-ABA9-84CB8D211512}" type="presParOf" srcId="{C6D68347-2BD4-460B-ADD4-9066E0BC29AC}" destId="{4E59B9DD-8FF9-45E0-9FD2-F2EB54D9F6F3}" srcOrd="0" destOrd="0" presId="urn:microsoft.com/office/officeart/2005/8/layout/radial1"/>
    <dgm:cxn modelId="{8F7F3A5C-D751-4A30-A31E-9A4F91BE67D9}" type="presParOf" srcId="{912B4F1E-9D85-476C-8483-A649A20DDF51}" destId="{B9DCB7A6-6B39-494D-A93C-364C0775FEEB}" srcOrd="8" destOrd="0" presId="urn:microsoft.com/office/officeart/2005/8/layout/radial1"/>
    <dgm:cxn modelId="{CAB4467A-4C81-41CA-9F2B-6C1C4002743C}" type="presParOf" srcId="{912B4F1E-9D85-476C-8483-A649A20DDF51}" destId="{182B0C45-84E3-4DCC-9668-B85D502C2730}" srcOrd="9" destOrd="0" presId="urn:microsoft.com/office/officeart/2005/8/layout/radial1"/>
    <dgm:cxn modelId="{264DC1E8-8A1A-47F4-B733-15E5235286A5}" type="presParOf" srcId="{182B0C45-84E3-4DCC-9668-B85D502C2730}" destId="{45A62646-9BF5-4BE6-AAE3-48D36C73884B}" srcOrd="0" destOrd="0" presId="urn:microsoft.com/office/officeart/2005/8/layout/radial1"/>
    <dgm:cxn modelId="{BFF3F053-B0D6-4F9A-BAB6-8C834F478569}" type="presParOf" srcId="{912B4F1E-9D85-476C-8483-A649A20DDF51}" destId="{A9BB15D9-F03E-40E8-B0F8-ED0CA8E09AB3}" srcOrd="10" destOrd="0" presId="urn:microsoft.com/office/officeart/2005/8/layout/radial1"/>
    <dgm:cxn modelId="{A92435F1-7B02-4B99-9672-70D87B4B45FB}" type="presParOf" srcId="{912B4F1E-9D85-476C-8483-A649A20DDF51}" destId="{1DE963CB-5761-4C11-86C1-E93C80952CEF}" srcOrd="11" destOrd="0" presId="urn:microsoft.com/office/officeart/2005/8/layout/radial1"/>
    <dgm:cxn modelId="{CE3FD212-8BC9-4DEF-B554-E55DD6742E84}" type="presParOf" srcId="{1DE963CB-5761-4C11-86C1-E93C80952CEF}" destId="{C954F32F-E10F-4C14-85BD-C06EF421E475}" srcOrd="0" destOrd="0" presId="urn:microsoft.com/office/officeart/2005/8/layout/radial1"/>
    <dgm:cxn modelId="{4C9B6746-4EC5-48D1-91F2-15A1B7CA441E}" type="presParOf" srcId="{912B4F1E-9D85-476C-8483-A649A20DDF51}" destId="{1592A061-D502-4726-A36C-D907101E1EF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1E0957-96AE-480E-AFD5-3836B1679C6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F191B8-2443-43C6-80C3-0D5C63DA19D2}" type="pres">
      <dgm:prSet presAssocID="{EA1E0957-96AE-480E-AFD5-3836B1679C6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CA7642E4-5CB8-4398-A98E-78844E227C83}" type="presOf" srcId="{EA1E0957-96AE-480E-AFD5-3836B1679C6A}" destId="{3AF191B8-2443-43C6-80C3-0D5C63DA19D2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97FED0-4471-489B-87E6-EA039FF9D88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CFBCAC-0E16-48F8-B257-2DF00B28D38D}">
      <dgm:prSet phldrT="[Text]" custT="1"/>
      <dgm:spPr>
        <a:solidFill>
          <a:schemeClr val="accent3"/>
        </a:solidFill>
      </dgm:spPr>
      <dgm:t>
        <a:bodyPr/>
        <a:lstStyle/>
        <a:p>
          <a:r>
            <a:rPr lang="bn-BD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রাষ্ট্রীয় সম্পদ </a:t>
          </a:r>
          <a:endParaRPr lang="en-US" sz="3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gm:t>
    </dgm:pt>
    <dgm:pt modelId="{086AE0AC-6914-4733-AEC2-3C224B5F861B}" type="parTrans" cxnId="{D1EB1F17-7621-455D-8BE2-F15B0E5B2A88}">
      <dgm:prSet/>
      <dgm:spPr/>
      <dgm:t>
        <a:bodyPr/>
        <a:lstStyle/>
        <a:p>
          <a:endParaRPr lang="en-US"/>
        </a:p>
      </dgm:t>
    </dgm:pt>
    <dgm:pt modelId="{86DECFAC-8DB6-4940-8485-F807A0100D2F}" type="sibTrans" cxnId="{D1EB1F17-7621-455D-8BE2-F15B0E5B2A88}">
      <dgm:prSet/>
      <dgm:spPr/>
      <dgm:t>
        <a:bodyPr/>
        <a:lstStyle/>
        <a:p>
          <a:endParaRPr lang="en-US"/>
        </a:p>
      </dgm:t>
    </dgm:pt>
    <dgm:pt modelId="{07B736C9-97B1-4BC6-8967-3B6905BD433D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নদনদীর পানি</a:t>
          </a:r>
        </a:p>
      </dgm:t>
    </dgm:pt>
    <dgm:pt modelId="{EA350409-457F-4EDE-B04D-F826F44F9A57}" type="parTrans" cxnId="{4DE38262-3FCD-456F-90A1-DC7442559D91}">
      <dgm:prSet/>
      <dgm:spPr/>
      <dgm:t>
        <a:bodyPr/>
        <a:lstStyle/>
        <a:p>
          <a:endParaRPr lang="en-US"/>
        </a:p>
      </dgm:t>
    </dgm:pt>
    <dgm:pt modelId="{866AAB68-B7B1-465C-936C-A42A2B888836}" type="sibTrans" cxnId="{4DE38262-3FCD-456F-90A1-DC7442559D91}">
      <dgm:prSet/>
      <dgm:spPr/>
      <dgm:t>
        <a:bodyPr/>
        <a:lstStyle/>
        <a:p>
          <a:endParaRPr lang="en-US"/>
        </a:p>
      </dgm:t>
    </dgm:pt>
    <dgm:pt modelId="{9DB10326-DAA1-46ED-8D63-13F104058122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বিদ্যুৎ</a:t>
          </a:r>
          <a:r>
            <a:rPr lang="bn-BD" sz="2000" dirty="0">
              <a:latin typeface="NikoshBAN" pitchFamily="2" charset="0"/>
              <a:cs typeface="NikoshBAN" pitchFamily="2" charset="0"/>
            </a:rPr>
            <a:t>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789C6171-091F-4FE5-A2CC-0E730A3E2777}" type="parTrans" cxnId="{22E2BA4A-7543-47E3-B608-71BB23443180}">
      <dgm:prSet/>
      <dgm:spPr/>
      <dgm:t>
        <a:bodyPr/>
        <a:lstStyle/>
        <a:p>
          <a:endParaRPr lang="en-US"/>
        </a:p>
      </dgm:t>
    </dgm:pt>
    <dgm:pt modelId="{5B0E89A3-0271-4DAF-B97C-39232EEA9F72}" type="sibTrans" cxnId="{22E2BA4A-7543-47E3-B608-71BB23443180}">
      <dgm:prSet/>
      <dgm:spPr/>
      <dgm:t>
        <a:bodyPr/>
        <a:lstStyle/>
        <a:p>
          <a:endParaRPr lang="en-US"/>
        </a:p>
      </dgm:t>
    </dgm:pt>
    <dgm:pt modelId="{13791139-8B5F-4B51-9AE8-51707BD48868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সড়ক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6D7A6EF-2D03-4D26-AC85-AC65D2BDB0F4}" type="parTrans" cxnId="{002E9FFA-B5EE-4D64-A2F0-CE86CD034BAF}">
      <dgm:prSet/>
      <dgm:spPr/>
      <dgm:t>
        <a:bodyPr/>
        <a:lstStyle/>
        <a:p>
          <a:endParaRPr lang="en-US"/>
        </a:p>
      </dgm:t>
    </dgm:pt>
    <dgm:pt modelId="{A9134302-859D-49E1-B4B9-22777374091D}" type="sibTrans" cxnId="{002E9FFA-B5EE-4D64-A2F0-CE86CD034BAF}">
      <dgm:prSet/>
      <dgm:spPr/>
      <dgm:t>
        <a:bodyPr/>
        <a:lstStyle/>
        <a:p>
          <a:endParaRPr lang="en-US"/>
        </a:p>
      </dgm:t>
    </dgm:pt>
    <dgm:pt modelId="{1B1C848C-FD4A-4BBB-892F-F293298E4892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সেতু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34BA615-E318-446C-B449-AE73B9F23076}" type="parTrans" cxnId="{5E83B9A7-6B9E-4850-95BF-2BC1E2C0A5CA}">
      <dgm:prSet/>
      <dgm:spPr/>
      <dgm:t>
        <a:bodyPr/>
        <a:lstStyle/>
        <a:p>
          <a:endParaRPr lang="en-US"/>
        </a:p>
      </dgm:t>
    </dgm:pt>
    <dgm:pt modelId="{D540C55A-A905-43F8-8B32-E2D69D75DC2B}" type="sibTrans" cxnId="{5E83B9A7-6B9E-4850-95BF-2BC1E2C0A5CA}">
      <dgm:prSet/>
      <dgm:spPr/>
      <dgm:t>
        <a:bodyPr/>
        <a:lstStyle/>
        <a:p>
          <a:endParaRPr lang="en-US"/>
        </a:p>
      </dgm:t>
    </dgm:pt>
    <dgm:pt modelId="{094ED07B-7C8E-41D0-9CD2-0C329745DBC7}">
      <dgm:prSet/>
      <dgm:spPr/>
      <dgm:t>
        <a:bodyPr/>
        <a:lstStyle/>
        <a:p>
          <a:endParaRPr lang="en-US"/>
        </a:p>
      </dgm:t>
    </dgm:pt>
    <dgm:pt modelId="{70048AA3-569F-45CA-AD46-9E2185DEC37B}" type="parTrans" cxnId="{1A7B0AB2-0FA1-46C7-8E58-65F1F9B9202C}">
      <dgm:prSet/>
      <dgm:spPr/>
      <dgm:t>
        <a:bodyPr/>
        <a:lstStyle/>
        <a:p>
          <a:endParaRPr lang="en-US"/>
        </a:p>
      </dgm:t>
    </dgm:pt>
    <dgm:pt modelId="{B4C5A160-409C-472B-9428-0EF0E46D2F9D}" type="sibTrans" cxnId="{1A7B0AB2-0FA1-46C7-8E58-65F1F9B9202C}">
      <dgm:prSet/>
      <dgm:spPr/>
      <dgm:t>
        <a:bodyPr/>
        <a:lstStyle/>
        <a:p>
          <a:endParaRPr lang="en-US"/>
        </a:p>
      </dgm:t>
    </dgm:pt>
    <dgm:pt modelId="{F279D700-A2B4-48F2-8B6E-630F265424AD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20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28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প্রাকৃতিক গ্যা</a:t>
          </a:r>
          <a:r>
            <a:rPr lang="bn-BD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 </a:t>
          </a:r>
          <a:endParaRPr lang="en-US" sz="2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45B66E0-8949-4BBC-84A4-F3F4FF8C87DD}" type="parTrans" cxnId="{9DA7D090-A841-4C8F-87AD-C841B877A3C1}">
      <dgm:prSet/>
      <dgm:spPr/>
      <dgm:t>
        <a:bodyPr/>
        <a:lstStyle/>
        <a:p>
          <a:endParaRPr lang="en-US"/>
        </a:p>
      </dgm:t>
    </dgm:pt>
    <dgm:pt modelId="{BFE4DFD6-CFB0-499E-9A52-BA02180D6B21}" type="sibTrans" cxnId="{9DA7D090-A841-4C8F-87AD-C841B877A3C1}">
      <dgm:prSet/>
      <dgm:spPr/>
      <dgm:t>
        <a:bodyPr/>
        <a:lstStyle/>
        <a:p>
          <a:endParaRPr lang="en-US"/>
        </a:p>
      </dgm:t>
    </dgm:pt>
    <dgm:pt modelId="{9CE2F823-3AE3-470C-A21F-1B39966C54E6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রেলপথ 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8472F25-F66C-4A70-996C-E836EF3F4F9C}" type="parTrans" cxnId="{49DE806F-B2D8-4529-A300-F182D0ED8B70}">
      <dgm:prSet/>
      <dgm:spPr/>
      <dgm:t>
        <a:bodyPr/>
        <a:lstStyle/>
        <a:p>
          <a:endParaRPr lang="en-US"/>
        </a:p>
      </dgm:t>
    </dgm:pt>
    <dgm:pt modelId="{11443608-1085-466A-B6AE-2243C7163720}" type="sibTrans" cxnId="{49DE806F-B2D8-4529-A300-F182D0ED8B70}">
      <dgm:prSet/>
      <dgm:spPr/>
      <dgm:t>
        <a:bodyPr/>
        <a:lstStyle/>
        <a:p>
          <a:endParaRPr lang="en-US"/>
        </a:p>
      </dgm:t>
    </dgm:pt>
    <dgm:pt modelId="{B73AC7CB-94AE-4584-B964-CD6E58DF1429}" type="pres">
      <dgm:prSet presAssocID="{9C97FED0-4471-489B-87E6-EA039FF9D88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5BD5B49-6418-411C-9A29-929869863AF6}" type="pres">
      <dgm:prSet presAssocID="{F8CFBCAC-0E16-48F8-B257-2DF00B28D38D}" presName="centerShape" presStyleLbl="node0" presStyleIdx="0" presStyleCnt="1" custScaleX="114863" custScaleY="149732"/>
      <dgm:spPr/>
    </dgm:pt>
    <dgm:pt modelId="{CB14AC94-AEA7-4AC2-B0D2-E00AFE59D9D7}" type="pres">
      <dgm:prSet presAssocID="{EA350409-457F-4EDE-B04D-F826F44F9A57}" presName="parTrans" presStyleLbl="sibTrans2D1" presStyleIdx="0" presStyleCnt="6"/>
      <dgm:spPr/>
    </dgm:pt>
    <dgm:pt modelId="{2A9453A1-3DD7-4584-B95A-656E6EC62FD7}" type="pres">
      <dgm:prSet presAssocID="{EA350409-457F-4EDE-B04D-F826F44F9A57}" presName="connectorText" presStyleLbl="sibTrans2D1" presStyleIdx="0" presStyleCnt="6"/>
      <dgm:spPr/>
    </dgm:pt>
    <dgm:pt modelId="{549A12A6-13A9-4C01-81AC-1766A82F63CF}" type="pres">
      <dgm:prSet presAssocID="{07B736C9-97B1-4BC6-8967-3B6905BD433D}" presName="node" presStyleLbl="node1" presStyleIdx="0" presStyleCnt="6" custScaleX="116648" custScaleY="113426" custRadScaleRad="100091" custRadScaleInc="8124">
        <dgm:presLayoutVars>
          <dgm:bulletEnabled val="1"/>
        </dgm:presLayoutVars>
      </dgm:prSet>
      <dgm:spPr/>
    </dgm:pt>
    <dgm:pt modelId="{CC9BD48B-12F8-4D14-A263-AEA8927A6CB7}" type="pres">
      <dgm:prSet presAssocID="{C45B66E0-8949-4BBC-84A4-F3F4FF8C87DD}" presName="parTrans" presStyleLbl="sibTrans2D1" presStyleIdx="1" presStyleCnt="6"/>
      <dgm:spPr/>
    </dgm:pt>
    <dgm:pt modelId="{0DAAB3C6-61E9-4B8F-97A5-C4403D1B0120}" type="pres">
      <dgm:prSet presAssocID="{C45B66E0-8949-4BBC-84A4-F3F4FF8C87DD}" presName="connectorText" presStyleLbl="sibTrans2D1" presStyleIdx="1" presStyleCnt="6"/>
      <dgm:spPr/>
    </dgm:pt>
    <dgm:pt modelId="{B7E6E245-67CA-4332-BA3D-538AB9D99B41}" type="pres">
      <dgm:prSet presAssocID="{F279D700-A2B4-48F2-8B6E-630F265424AD}" presName="node" presStyleLbl="node1" presStyleIdx="1" presStyleCnt="6" custScaleX="112751" custScaleY="121949" custRadScaleRad="111490" custRadScaleInc="9935">
        <dgm:presLayoutVars>
          <dgm:bulletEnabled val="1"/>
        </dgm:presLayoutVars>
      </dgm:prSet>
      <dgm:spPr/>
    </dgm:pt>
    <dgm:pt modelId="{222E12C6-F22C-4E90-8145-D356136E0AB1}" type="pres">
      <dgm:prSet presAssocID="{789C6171-091F-4FE5-A2CC-0E730A3E2777}" presName="parTrans" presStyleLbl="sibTrans2D1" presStyleIdx="2" presStyleCnt="6"/>
      <dgm:spPr/>
    </dgm:pt>
    <dgm:pt modelId="{07F028D8-02D7-43E4-A2AE-C725D2BB95E3}" type="pres">
      <dgm:prSet presAssocID="{789C6171-091F-4FE5-A2CC-0E730A3E2777}" presName="connectorText" presStyleLbl="sibTrans2D1" presStyleIdx="2" presStyleCnt="6"/>
      <dgm:spPr/>
    </dgm:pt>
    <dgm:pt modelId="{48D849F9-76EF-4AC9-A88C-9D1A4D26692C}" type="pres">
      <dgm:prSet presAssocID="{9DB10326-DAA1-46ED-8D63-13F104058122}" presName="node" presStyleLbl="node1" presStyleIdx="2" presStyleCnt="6" custScaleX="135527" custScaleY="121195" custRadScaleRad="107018" custRadScaleInc="-14169">
        <dgm:presLayoutVars>
          <dgm:bulletEnabled val="1"/>
        </dgm:presLayoutVars>
      </dgm:prSet>
      <dgm:spPr/>
    </dgm:pt>
    <dgm:pt modelId="{C7C14D8B-13CC-48D8-8F76-284FBE984F1A}" type="pres">
      <dgm:prSet presAssocID="{96D7A6EF-2D03-4D26-AC85-AC65D2BDB0F4}" presName="parTrans" presStyleLbl="sibTrans2D1" presStyleIdx="3" presStyleCnt="6"/>
      <dgm:spPr/>
    </dgm:pt>
    <dgm:pt modelId="{921379F2-3493-43EE-9AB7-68B874EB0F4A}" type="pres">
      <dgm:prSet presAssocID="{96D7A6EF-2D03-4D26-AC85-AC65D2BDB0F4}" presName="connectorText" presStyleLbl="sibTrans2D1" presStyleIdx="3" presStyleCnt="6"/>
      <dgm:spPr/>
    </dgm:pt>
    <dgm:pt modelId="{71F1414C-2EAD-4916-B5E5-C88A61D121B5}" type="pres">
      <dgm:prSet presAssocID="{13791139-8B5F-4B51-9AE8-51707BD48868}" presName="node" presStyleLbl="node1" presStyleIdx="3" presStyleCnt="6" custScaleX="111977" custScaleY="111891" custRadScaleRad="95589" custRadScaleInc="-1666">
        <dgm:presLayoutVars>
          <dgm:bulletEnabled val="1"/>
        </dgm:presLayoutVars>
      </dgm:prSet>
      <dgm:spPr/>
    </dgm:pt>
    <dgm:pt modelId="{151BCA5D-8C9A-4E6B-B88C-0C618AD1AA45}" type="pres">
      <dgm:prSet presAssocID="{C34BA615-E318-446C-B449-AE73B9F23076}" presName="parTrans" presStyleLbl="sibTrans2D1" presStyleIdx="4" presStyleCnt="6"/>
      <dgm:spPr/>
    </dgm:pt>
    <dgm:pt modelId="{9F106E92-8914-4B04-9F9C-3D03E23E6D20}" type="pres">
      <dgm:prSet presAssocID="{C34BA615-E318-446C-B449-AE73B9F23076}" presName="connectorText" presStyleLbl="sibTrans2D1" presStyleIdx="4" presStyleCnt="6"/>
      <dgm:spPr/>
    </dgm:pt>
    <dgm:pt modelId="{7585CFCE-04A8-4C7C-B85D-16E3C8E7BA1C}" type="pres">
      <dgm:prSet presAssocID="{1B1C848C-FD4A-4BBB-892F-F293298E4892}" presName="node" presStyleLbl="node1" presStyleIdx="4" presStyleCnt="6" custScaleX="124243" custScaleY="123927" custRadScaleRad="97861" custRadScaleInc="7485">
        <dgm:presLayoutVars>
          <dgm:bulletEnabled val="1"/>
        </dgm:presLayoutVars>
      </dgm:prSet>
      <dgm:spPr/>
    </dgm:pt>
    <dgm:pt modelId="{48260AE3-6435-4462-B204-9EFC03FCA060}" type="pres">
      <dgm:prSet presAssocID="{58472F25-F66C-4A70-996C-E836EF3F4F9C}" presName="parTrans" presStyleLbl="sibTrans2D1" presStyleIdx="5" presStyleCnt="6"/>
      <dgm:spPr/>
    </dgm:pt>
    <dgm:pt modelId="{CF0B6139-E629-4660-A1E8-217C1B5EB208}" type="pres">
      <dgm:prSet presAssocID="{58472F25-F66C-4A70-996C-E836EF3F4F9C}" presName="connectorText" presStyleLbl="sibTrans2D1" presStyleIdx="5" presStyleCnt="6"/>
      <dgm:spPr/>
    </dgm:pt>
    <dgm:pt modelId="{5AB3A7B0-69D6-4C05-99D9-0424F33EE636}" type="pres">
      <dgm:prSet presAssocID="{9CE2F823-3AE3-470C-A21F-1B39966C54E6}" presName="node" presStyleLbl="node1" presStyleIdx="5" presStyleCnt="6" custScaleX="123952" custScaleY="118774">
        <dgm:presLayoutVars>
          <dgm:bulletEnabled val="1"/>
        </dgm:presLayoutVars>
      </dgm:prSet>
      <dgm:spPr/>
    </dgm:pt>
  </dgm:ptLst>
  <dgm:cxnLst>
    <dgm:cxn modelId="{CBB02B06-0CCF-4580-9989-87BB8D68A580}" type="presOf" srcId="{789C6171-091F-4FE5-A2CC-0E730A3E2777}" destId="{222E12C6-F22C-4E90-8145-D356136E0AB1}" srcOrd="0" destOrd="0" presId="urn:microsoft.com/office/officeart/2005/8/layout/radial5"/>
    <dgm:cxn modelId="{8674B007-6179-4FAA-8CB2-3D1E5AAF6284}" type="presOf" srcId="{C45B66E0-8949-4BBC-84A4-F3F4FF8C87DD}" destId="{CC9BD48B-12F8-4D14-A263-AEA8927A6CB7}" srcOrd="0" destOrd="0" presId="urn:microsoft.com/office/officeart/2005/8/layout/radial5"/>
    <dgm:cxn modelId="{EA47E50B-DC29-4DAF-86E2-EB629733A834}" type="presOf" srcId="{C34BA615-E318-446C-B449-AE73B9F23076}" destId="{9F106E92-8914-4B04-9F9C-3D03E23E6D20}" srcOrd="1" destOrd="0" presId="urn:microsoft.com/office/officeart/2005/8/layout/radial5"/>
    <dgm:cxn modelId="{D1EB1F17-7621-455D-8BE2-F15B0E5B2A88}" srcId="{9C97FED0-4471-489B-87E6-EA039FF9D881}" destId="{F8CFBCAC-0E16-48F8-B257-2DF00B28D38D}" srcOrd="0" destOrd="0" parTransId="{086AE0AC-6914-4733-AEC2-3C224B5F861B}" sibTransId="{86DECFAC-8DB6-4940-8485-F807A0100D2F}"/>
    <dgm:cxn modelId="{03B01121-8ACD-4EB8-98E2-589B12378FE8}" type="presOf" srcId="{EA350409-457F-4EDE-B04D-F826F44F9A57}" destId="{2A9453A1-3DD7-4584-B95A-656E6EC62FD7}" srcOrd="1" destOrd="0" presId="urn:microsoft.com/office/officeart/2005/8/layout/radial5"/>
    <dgm:cxn modelId="{85A3F72A-A1A2-4A05-AC5C-4E67ECA1B7A6}" type="presOf" srcId="{13791139-8B5F-4B51-9AE8-51707BD48868}" destId="{71F1414C-2EAD-4916-B5E5-C88A61D121B5}" srcOrd="0" destOrd="0" presId="urn:microsoft.com/office/officeart/2005/8/layout/radial5"/>
    <dgm:cxn modelId="{7656E43A-1A8C-468E-BEFE-62C45CE5D2E1}" type="presOf" srcId="{07B736C9-97B1-4BC6-8967-3B6905BD433D}" destId="{549A12A6-13A9-4C01-81AC-1766A82F63CF}" srcOrd="0" destOrd="0" presId="urn:microsoft.com/office/officeart/2005/8/layout/radial5"/>
    <dgm:cxn modelId="{4DE38262-3FCD-456F-90A1-DC7442559D91}" srcId="{F8CFBCAC-0E16-48F8-B257-2DF00B28D38D}" destId="{07B736C9-97B1-4BC6-8967-3B6905BD433D}" srcOrd="0" destOrd="0" parTransId="{EA350409-457F-4EDE-B04D-F826F44F9A57}" sibTransId="{866AAB68-B7B1-465C-936C-A42A2B888836}"/>
    <dgm:cxn modelId="{BCB72964-8501-46CE-B92E-0CA81069D29F}" type="presOf" srcId="{96D7A6EF-2D03-4D26-AC85-AC65D2BDB0F4}" destId="{C7C14D8B-13CC-48D8-8F76-284FBE984F1A}" srcOrd="0" destOrd="0" presId="urn:microsoft.com/office/officeart/2005/8/layout/radial5"/>
    <dgm:cxn modelId="{8F58D665-C2CD-4BA9-B0E6-3F6B0FA46D33}" type="presOf" srcId="{58472F25-F66C-4A70-996C-E836EF3F4F9C}" destId="{CF0B6139-E629-4660-A1E8-217C1B5EB208}" srcOrd="1" destOrd="0" presId="urn:microsoft.com/office/officeart/2005/8/layout/radial5"/>
    <dgm:cxn modelId="{0283F746-E782-45CD-9149-4C8F39E40170}" type="presOf" srcId="{F279D700-A2B4-48F2-8B6E-630F265424AD}" destId="{B7E6E245-67CA-4332-BA3D-538AB9D99B41}" srcOrd="0" destOrd="0" presId="urn:microsoft.com/office/officeart/2005/8/layout/radial5"/>
    <dgm:cxn modelId="{22E2BA4A-7543-47E3-B608-71BB23443180}" srcId="{F8CFBCAC-0E16-48F8-B257-2DF00B28D38D}" destId="{9DB10326-DAA1-46ED-8D63-13F104058122}" srcOrd="2" destOrd="0" parTransId="{789C6171-091F-4FE5-A2CC-0E730A3E2777}" sibTransId="{5B0E89A3-0271-4DAF-B97C-39232EEA9F72}"/>
    <dgm:cxn modelId="{252C096E-EC2C-4F08-A9FA-3FDDB5FD008E}" type="presOf" srcId="{F8CFBCAC-0E16-48F8-B257-2DF00B28D38D}" destId="{B5BD5B49-6418-411C-9A29-929869863AF6}" srcOrd="0" destOrd="0" presId="urn:microsoft.com/office/officeart/2005/8/layout/radial5"/>
    <dgm:cxn modelId="{49DE806F-B2D8-4529-A300-F182D0ED8B70}" srcId="{F8CFBCAC-0E16-48F8-B257-2DF00B28D38D}" destId="{9CE2F823-3AE3-470C-A21F-1B39966C54E6}" srcOrd="5" destOrd="0" parTransId="{58472F25-F66C-4A70-996C-E836EF3F4F9C}" sibTransId="{11443608-1085-466A-B6AE-2243C7163720}"/>
    <dgm:cxn modelId="{90B28F55-C16E-4387-824F-A7FBD1C1B056}" type="presOf" srcId="{58472F25-F66C-4A70-996C-E836EF3F4F9C}" destId="{48260AE3-6435-4462-B204-9EFC03FCA060}" srcOrd="0" destOrd="0" presId="urn:microsoft.com/office/officeart/2005/8/layout/radial5"/>
    <dgm:cxn modelId="{12C2DE7F-6D68-4DFE-8445-7B41E60AD350}" type="presOf" srcId="{C45B66E0-8949-4BBC-84A4-F3F4FF8C87DD}" destId="{0DAAB3C6-61E9-4B8F-97A5-C4403D1B0120}" srcOrd="1" destOrd="0" presId="urn:microsoft.com/office/officeart/2005/8/layout/radial5"/>
    <dgm:cxn modelId="{9DA7D090-A841-4C8F-87AD-C841B877A3C1}" srcId="{F8CFBCAC-0E16-48F8-B257-2DF00B28D38D}" destId="{F279D700-A2B4-48F2-8B6E-630F265424AD}" srcOrd="1" destOrd="0" parTransId="{C45B66E0-8949-4BBC-84A4-F3F4FF8C87DD}" sibTransId="{BFE4DFD6-CFB0-499E-9A52-BA02180D6B21}"/>
    <dgm:cxn modelId="{AAE9A594-2ACB-4675-BA1A-041165B26FB7}" type="presOf" srcId="{C34BA615-E318-446C-B449-AE73B9F23076}" destId="{151BCA5D-8C9A-4E6B-B88C-0C618AD1AA45}" srcOrd="0" destOrd="0" presId="urn:microsoft.com/office/officeart/2005/8/layout/radial5"/>
    <dgm:cxn modelId="{EC67429F-348E-4CFC-968B-2DF1E453F76A}" type="presOf" srcId="{9C97FED0-4471-489B-87E6-EA039FF9D881}" destId="{B73AC7CB-94AE-4584-B964-CD6E58DF1429}" srcOrd="0" destOrd="0" presId="urn:microsoft.com/office/officeart/2005/8/layout/radial5"/>
    <dgm:cxn modelId="{5E83B9A7-6B9E-4850-95BF-2BC1E2C0A5CA}" srcId="{F8CFBCAC-0E16-48F8-B257-2DF00B28D38D}" destId="{1B1C848C-FD4A-4BBB-892F-F293298E4892}" srcOrd="4" destOrd="0" parTransId="{C34BA615-E318-446C-B449-AE73B9F23076}" sibTransId="{D540C55A-A905-43F8-8B32-E2D69D75DC2B}"/>
    <dgm:cxn modelId="{2D45D9AC-EBF6-46C8-81FC-FF5EE0EC1838}" type="presOf" srcId="{9CE2F823-3AE3-470C-A21F-1B39966C54E6}" destId="{5AB3A7B0-69D6-4C05-99D9-0424F33EE636}" srcOrd="0" destOrd="0" presId="urn:microsoft.com/office/officeart/2005/8/layout/radial5"/>
    <dgm:cxn modelId="{3CCC51AE-CF1E-4609-8B23-E05FD9CA87DF}" type="presOf" srcId="{1B1C848C-FD4A-4BBB-892F-F293298E4892}" destId="{7585CFCE-04A8-4C7C-B85D-16E3C8E7BA1C}" srcOrd="0" destOrd="0" presId="urn:microsoft.com/office/officeart/2005/8/layout/radial5"/>
    <dgm:cxn modelId="{1A7B0AB2-0FA1-46C7-8E58-65F1F9B9202C}" srcId="{9C97FED0-4471-489B-87E6-EA039FF9D881}" destId="{094ED07B-7C8E-41D0-9CD2-0C329745DBC7}" srcOrd="1" destOrd="0" parTransId="{70048AA3-569F-45CA-AD46-9E2185DEC37B}" sibTransId="{B4C5A160-409C-472B-9428-0EF0E46D2F9D}"/>
    <dgm:cxn modelId="{7DD4A3B7-493B-4E5C-962A-92695E330C98}" type="presOf" srcId="{9DB10326-DAA1-46ED-8D63-13F104058122}" destId="{48D849F9-76EF-4AC9-A88C-9D1A4D26692C}" srcOrd="0" destOrd="0" presId="urn:microsoft.com/office/officeart/2005/8/layout/radial5"/>
    <dgm:cxn modelId="{12D56BE2-3620-4B96-9664-DEE3D6AB8615}" type="presOf" srcId="{EA350409-457F-4EDE-B04D-F826F44F9A57}" destId="{CB14AC94-AEA7-4AC2-B0D2-E00AFE59D9D7}" srcOrd="0" destOrd="0" presId="urn:microsoft.com/office/officeart/2005/8/layout/radial5"/>
    <dgm:cxn modelId="{3C0747E6-F0A7-4F99-BD59-ADF0FE67D89A}" type="presOf" srcId="{96D7A6EF-2D03-4D26-AC85-AC65D2BDB0F4}" destId="{921379F2-3493-43EE-9AB7-68B874EB0F4A}" srcOrd="1" destOrd="0" presId="urn:microsoft.com/office/officeart/2005/8/layout/radial5"/>
    <dgm:cxn modelId="{DE3F66F3-8D6E-431F-8F5B-D9989DEE06BB}" type="presOf" srcId="{789C6171-091F-4FE5-A2CC-0E730A3E2777}" destId="{07F028D8-02D7-43E4-A2AE-C725D2BB95E3}" srcOrd="1" destOrd="0" presId="urn:microsoft.com/office/officeart/2005/8/layout/radial5"/>
    <dgm:cxn modelId="{002E9FFA-B5EE-4D64-A2F0-CE86CD034BAF}" srcId="{F8CFBCAC-0E16-48F8-B257-2DF00B28D38D}" destId="{13791139-8B5F-4B51-9AE8-51707BD48868}" srcOrd="3" destOrd="0" parTransId="{96D7A6EF-2D03-4D26-AC85-AC65D2BDB0F4}" sibTransId="{A9134302-859D-49E1-B4B9-22777374091D}"/>
    <dgm:cxn modelId="{D321F32D-B884-41D0-B55B-3AC8759489B9}" type="presParOf" srcId="{B73AC7CB-94AE-4584-B964-CD6E58DF1429}" destId="{B5BD5B49-6418-411C-9A29-929869863AF6}" srcOrd="0" destOrd="0" presId="urn:microsoft.com/office/officeart/2005/8/layout/radial5"/>
    <dgm:cxn modelId="{475346B2-27CB-46DA-A916-E13E84DF586E}" type="presParOf" srcId="{B73AC7CB-94AE-4584-B964-CD6E58DF1429}" destId="{CB14AC94-AEA7-4AC2-B0D2-E00AFE59D9D7}" srcOrd="1" destOrd="0" presId="urn:microsoft.com/office/officeart/2005/8/layout/radial5"/>
    <dgm:cxn modelId="{D29F6DC4-498C-498C-BF8C-EACD4223F959}" type="presParOf" srcId="{CB14AC94-AEA7-4AC2-B0D2-E00AFE59D9D7}" destId="{2A9453A1-3DD7-4584-B95A-656E6EC62FD7}" srcOrd="0" destOrd="0" presId="urn:microsoft.com/office/officeart/2005/8/layout/radial5"/>
    <dgm:cxn modelId="{8BC89181-1C53-4ADE-8C4E-C83E4026F0F8}" type="presParOf" srcId="{B73AC7CB-94AE-4584-B964-CD6E58DF1429}" destId="{549A12A6-13A9-4C01-81AC-1766A82F63CF}" srcOrd="2" destOrd="0" presId="urn:microsoft.com/office/officeart/2005/8/layout/radial5"/>
    <dgm:cxn modelId="{C89D2060-859D-4D52-B0C8-B09B1A1D6C13}" type="presParOf" srcId="{B73AC7CB-94AE-4584-B964-CD6E58DF1429}" destId="{CC9BD48B-12F8-4D14-A263-AEA8927A6CB7}" srcOrd="3" destOrd="0" presId="urn:microsoft.com/office/officeart/2005/8/layout/radial5"/>
    <dgm:cxn modelId="{38484E0B-9771-48B7-8D1B-D374D3A32272}" type="presParOf" srcId="{CC9BD48B-12F8-4D14-A263-AEA8927A6CB7}" destId="{0DAAB3C6-61E9-4B8F-97A5-C4403D1B0120}" srcOrd="0" destOrd="0" presId="urn:microsoft.com/office/officeart/2005/8/layout/radial5"/>
    <dgm:cxn modelId="{14EC99DC-A0B5-442B-B292-751DF8119B00}" type="presParOf" srcId="{B73AC7CB-94AE-4584-B964-CD6E58DF1429}" destId="{B7E6E245-67CA-4332-BA3D-538AB9D99B41}" srcOrd="4" destOrd="0" presId="urn:microsoft.com/office/officeart/2005/8/layout/radial5"/>
    <dgm:cxn modelId="{F4BD6D34-0C3E-4B20-9D7F-4FBE60FA7E47}" type="presParOf" srcId="{B73AC7CB-94AE-4584-B964-CD6E58DF1429}" destId="{222E12C6-F22C-4E90-8145-D356136E0AB1}" srcOrd="5" destOrd="0" presId="urn:microsoft.com/office/officeart/2005/8/layout/radial5"/>
    <dgm:cxn modelId="{723AC471-9AE3-4988-9B7D-CB7B8C3BA6EC}" type="presParOf" srcId="{222E12C6-F22C-4E90-8145-D356136E0AB1}" destId="{07F028D8-02D7-43E4-A2AE-C725D2BB95E3}" srcOrd="0" destOrd="0" presId="urn:microsoft.com/office/officeart/2005/8/layout/radial5"/>
    <dgm:cxn modelId="{599382C6-AEE4-467E-B975-8B7A844FCDC0}" type="presParOf" srcId="{B73AC7CB-94AE-4584-B964-CD6E58DF1429}" destId="{48D849F9-76EF-4AC9-A88C-9D1A4D26692C}" srcOrd="6" destOrd="0" presId="urn:microsoft.com/office/officeart/2005/8/layout/radial5"/>
    <dgm:cxn modelId="{D5F7A53E-4252-4A4D-97A8-2C50F316114E}" type="presParOf" srcId="{B73AC7CB-94AE-4584-B964-CD6E58DF1429}" destId="{C7C14D8B-13CC-48D8-8F76-284FBE984F1A}" srcOrd="7" destOrd="0" presId="urn:microsoft.com/office/officeart/2005/8/layout/radial5"/>
    <dgm:cxn modelId="{911D3B55-784F-4BD3-8FA2-9EC3B2BDC791}" type="presParOf" srcId="{C7C14D8B-13CC-48D8-8F76-284FBE984F1A}" destId="{921379F2-3493-43EE-9AB7-68B874EB0F4A}" srcOrd="0" destOrd="0" presId="urn:microsoft.com/office/officeart/2005/8/layout/radial5"/>
    <dgm:cxn modelId="{E76D315E-1BD2-4258-9CB6-AFC6DF5FEA9B}" type="presParOf" srcId="{B73AC7CB-94AE-4584-B964-CD6E58DF1429}" destId="{71F1414C-2EAD-4916-B5E5-C88A61D121B5}" srcOrd="8" destOrd="0" presId="urn:microsoft.com/office/officeart/2005/8/layout/radial5"/>
    <dgm:cxn modelId="{81218027-2389-4BBF-811F-09DF35B220C6}" type="presParOf" srcId="{B73AC7CB-94AE-4584-B964-CD6E58DF1429}" destId="{151BCA5D-8C9A-4E6B-B88C-0C618AD1AA45}" srcOrd="9" destOrd="0" presId="urn:microsoft.com/office/officeart/2005/8/layout/radial5"/>
    <dgm:cxn modelId="{689C6F34-D629-47D5-AD8F-84FCA71815FE}" type="presParOf" srcId="{151BCA5D-8C9A-4E6B-B88C-0C618AD1AA45}" destId="{9F106E92-8914-4B04-9F9C-3D03E23E6D20}" srcOrd="0" destOrd="0" presId="urn:microsoft.com/office/officeart/2005/8/layout/radial5"/>
    <dgm:cxn modelId="{4C87EF19-3CD6-461A-8ACD-7AEC5B05657A}" type="presParOf" srcId="{B73AC7CB-94AE-4584-B964-CD6E58DF1429}" destId="{7585CFCE-04A8-4C7C-B85D-16E3C8E7BA1C}" srcOrd="10" destOrd="0" presId="urn:microsoft.com/office/officeart/2005/8/layout/radial5"/>
    <dgm:cxn modelId="{5C96CBF0-4DB9-4811-99AB-07EEA45A61D1}" type="presParOf" srcId="{B73AC7CB-94AE-4584-B964-CD6E58DF1429}" destId="{48260AE3-6435-4462-B204-9EFC03FCA060}" srcOrd="11" destOrd="0" presId="urn:microsoft.com/office/officeart/2005/8/layout/radial5"/>
    <dgm:cxn modelId="{8B6EB330-EC6B-41E1-9042-3CB4CAAE405C}" type="presParOf" srcId="{48260AE3-6435-4462-B204-9EFC03FCA060}" destId="{CF0B6139-E629-4660-A1E8-217C1B5EB208}" srcOrd="0" destOrd="0" presId="urn:microsoft.com/office/officeart/2005/8/layout/radial5"/>
    <dgm:cxn modelId="{5BF9C499-9778-4358-96B0-BB61067A75D7}" type="presParOf" srcId="{B73AC7CB-94AE-4584-B964-CD6E58DF1429}" destId="{5AB3A7B0-69D6-4C05-99D9-0424F33EE63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1AFE0-7A53-4236-BC40-A9CF671BB4C1}">
      <dsp:nvSpPr>
        <dsp:cNvPr id="0" name=""/>
        <dsp:cNvSpPr/>
      </dsp:nvSpPr>
      <dsp:spPr>
        <a:xfrm>
          <a:off x="3025679" y="1561616"/>
          <a:ext cx="1644841" cy="1766666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b="1" u="none" kern="1200" dirty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সামাজিক সম্পদ  </a:t>
          </a:r>
          <a:endParaRPr lang="en-US" sz="2400" b="1" u="none" kern="1200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sp:txBody>
      <dsp:txXfrm>
        <a:off x="3266560" y="1820338"/>
        <a:ext cx="1163079" cy="1249222"/>
      </dsp:txXfrm>
    </dsp:sp>
    <dsp:sp modelId="{D0CFE9DE-723E-4F4A-A108-C1BE5F330F9B}">
      <dsp:nvSpPr>
        <dsp:cNvPr id="0" name=""/>
        <dsp:cNvSpPr/>
      </dsp:nvSpPr>
      <dsp:spPr>
        <a:xfrm rot="16200000">
          <a:off x="3751531" y="1449351"/>
          <a:ext cx="193137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193137" y="1569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43271" y="1460219"/>
        <a:ext cx="9656" cy="9656"/>
      </dsp:txXfrm>
    </dsp:sp>
    <dsp:sp modelId="{9C5D1522-601D-498D-A576-02137A331E6C}">
      <dsp:nvSpPr>
        <dsp:cNvPr id="0" name=""/>
        <dsp:cNvSpPr/>
      </dsp:nvSpPr>
      <dsp:spPr>
        <a:xfrm>
          <a:off x="3009900" y="0"/>
          <a:ext cx="1676398" cy="1368479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বিদ্যালয়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255403" y="200409"/>
        <a:ext cx="1185392" cy="967661"/>
      </dsp:txXfrm>
    </dsp:sp>
    <dsp:sp modelId="{006DD2F1-34FC-4069-AAFF-E296DA2F68BB}">
      <dsp:nvSpPr>
        <dsp:cNvPr id="0" name=""/>
        <dsp:cNvSpPr/>
      </dsp:nvSpPr>
      <dsp:spPr>
        <a:xfrm rot="19800000">
          <a:off x="4556369" y="1950832"/>
          <a:ext cx="240760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240760" y="1569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70730" y="1960510"/>
        <a:ext cx="12038" cy="12038"/>
      </dsp:txXfrm>
    </dsp:sp>
    <dsp:sp modelId="{8BA11CE2-6A22-49C9-97F6-287DD58F0334}">
      <dsp:nvSpPr>
        <dsp:cNvPr id="0" name=""/>
        <dsp:cNvSpPr/>
      </dsp:nvSpPr>
      <dsp:spPr>
        <a:xfrm>
          <a:off x="4691086" y="899630"/>
          <a:ext cx="1342278" cy="134227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মসজিদ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887658" y="1096202"/>
        <a:ext cx="949134" cy="949134"/>
      </dsp:txXfrm>
    </dsp:sp>
    <dsp:sp modelId="{F447FA19-EE86-4A5F-9866-F8F9FE0BF0B0}">
      <dsp:nvSpPr>
        <dsp:cNvPr id="0" name=""/>
        <dsp:cNvSpPr/>
      </dsp:nvSpPr>
      <dsp:spPr>
        <a:xfrm rot="1800000">
          <a:off x="4556369" y="2907674"/>
          <a:ext cx="240760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240760" y="1569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70730" y="2917352"/>
        <a:ext cx="12038" cy="12038"/>
      </dsp:txXfrm>
    </dsp:sp>
    <dsp:sp modelId="{900F4023-991B-47D3-8B84-32EED0871046}">
      <dsp:nvSpPr>
        <dsp:cNvPr id="0" name=""/>
        <dsp:cNvSpPr/>
      </dsp:nvSpPr>
      <dsp:spPr>
        <a:xfrm>
          <a:off x="4691086" y="2647991"/>
          <a:ext cx="1342278" cy="134227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মন্দির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887658" y="2844563"/>
        <a:ext cx="949134" cy="949134"/>
      </dsp:txXfrm>
    </dsp:sp>
    <dsp:sp modelId="{C6D68347-2BD4-460B-ADD4-9066E0BC29AC}">
      <dsp:nvSpPr>
        <dsp:cNvPr id="0" name=""/>
        <dsp:cNvSpPr/>
      </dsp:nvSpPr>
      <dsp:spPr>
        <a:xfrm rot="5400000">
          <a:off x="3744983" y="3415703"/>
          <a:ext cx="206232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206232" y="1569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42944" y="3426244"/>
        <a:ext cx="10311" cy="10311"/>
      </dsp:txXfrm>
    </dsp:sp>
    <dsp:sp modelId="{B9DCB7A6-6B39-494D-A93C-364C0775FEEB}">
      <dsp:nvSpPr>
        <dsp:cNvPr id="0" name=""/>
        <dsp:cNvSpPr/>
      </dsp:nvSpPr>
      <dsp:spPr>
        <a:xfrm>
          <a:off x="3124195" y="3534516"/>
          <a:ext cx="1447808" cy="134227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1600" kern="1200" dirty="0"/>
            <a:t> </a:t>
          </a:r>
          <a:r>
            <a:rPr lang="bn-BD" sz="24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হাসপাতাল </a:t>
          </a:r>
          <a:endParaRPr lang="en-US" sz="2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36222" y="3731088"/>
        <a:ext cx="1023754" cy="949134"/>
      </dsp:txXfrm>
    </dsp:sp>
    <dsp:sp modelId="{182B0C45-84E3-4DCC-9668-B85D502C2730}">
      <dsp:nvSpPr>
        <dsp:cNvPr id="0" name=""/>
        <dsp:cNvSpPr/>
      </dsp:nvSpPr>
      <dsp:spPr>
        <a:xfrm rot="8911170">
          <a:off x="2942124" y="2920721"/>
          <a:ext cx="206720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206720" y="1569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040317" y="2931249"/>
        <a:ext cx="10336" cy="10336"/>
      </dsp:txXfrm>
    </dsp:sp>
    <dsp:sp modelId="{A9BB15D9-F03E-40E8-B0F8-ED0CA8E09AB3}">
      <dsp:nvSpPr>
        <dsp:cNvPr id="0" name=""/>
        <dsp:cNvSpPr/>
      </dsp:nvSpPr>
      <dsp:spPr>
        <a:xfrm>
          <a:off x="1713838" y="2669728"/>
          <a:ext cx="1342278" cy="134227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খেলার মাঠ 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910410" y="2866300"/>
        <a:ext cx="949134" cy="949134"/>
      </dsp:txXfrm>
    </dsp:sp>
    <dsp:sp modelId="{1DE963CB-5761-4C11-86C1-E93C80952CEF}">
      <dsp:nvSpPr>
        <dsp:cNvPr id="0" name=""/>
        <dsp:cNvSpPr/>
      </dsp:nvSpPr>
      <dsp:spPr>
        <a:xfrm rot="12600000">
          <a:off x="2899070" y="1950832"/>
          <a:ext cx="240760" cy="31393"/>
        </a:xfrm>
        <a:custGeom>
          <a:avLst/>
          <a:gdLst/>
          <a:ahLst/>
          <a:cxnLst/>
          <a:rect l="0" t="0" r="0" b="0"/>
          <a:pathLst>
            <a:path>
              <a:moveTo>
                <a:pt x="0" y="15696"/>
              </a:moveTo>
              <a:lnTo>
                <a:pt x="240760" y="15696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013431" y="1960510"/>
        <a:ext cx="12038" cy="12038"/>
      </dsp:txXfrm>
    </dsp:sp>
    <dsp:sp modelId="{1592A061-D502-4726-A36C-D907101E1EFA}">
      <dsp:nvSpPr>
        <dsp:cNvPr id="0" name=""/>
        <dsp:cNvSpPr/>
      </dsp:nvSpPr>
      <dsp:spPr>
        <a:xfrm>
          <a:off x="1662835" y="899630"/>
          <a:ext cx="1342278" cy="1342278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4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সাঁকো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859407" y="1096202"/>
        <a:ext cx="949134" cy="9491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D5B49-6418-411C-9A29-929869863AF6}">
      <dsp:nvSpPr>
        <dsp:cNvPr id="0" name=""/>
        <dsp:cNvSpPr/>
      </dsp:nvSpPr>
      <dsp:spPr>
        <a:xfrm>
          <a:off x="3495769" y="1662004"/>
          <a:ext cx="1315876" cy="1715337"/>
        </a:xfrm>
        <a:prstGeom prst="ellipse">
          <a:avLst/>
        </a:prstGeom>
        <a:solidFill>
          <a:schemeClr val="accent3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rgbClr val="C00000"/>
              </a:solidFill>
              <a:latin typeface="NikoshBAN" pitchFamily="2" charset="0"/>
              <a:cs typeface="NikoshBAN" pitchFamily="2" charset="0"/>
            </a:rPr>
            <a:t>রাষ্ট্রীয় সম্পদ </a:t>
          </a:r>
          <a:endParaRPr lang="en-US" sz="3200" kern="1200" dirty="0">
            <a:solidFill>
              <a:srgbClr val="C00000"/>
            </a:solidFill>
            <a:latin typeface="NikoshBAN" pitchFamily="2" charset="0"/>
            <a:cs typeface="NikoshBAN" pitchFamily="2" charset="0"/>
          </a:endParaRPr>
        </a:p>
      </dsp:txBody>
      <dsp:txXfrm>
        <a:off x="3688475" y="1913209"/>
        <a:ext cx="930464" cy="1212927"/>
      </dsp:txXfrm>
    </dsp:sp>
    <dsp:sp modelId="{CB14AC94-AEA7-4AC2-B0D2-E00AFE59D9D7}">
      <dsp:nvSpPr>
        <dsp:cNvPr id="0" name=""/>
        <dsp:cNvSpPr/>
      </dsp:nvSpPr>
      <dsp:spPr>
        <a:xfrm rot="16346233">
          <a:off x="4129923" y="1319154"/>
          <a:ext cx="130632" cy="449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148685" y="1428625"/>
        <a:ext cx="91442" cy="269680"/>
      </dsp:txXfrm>
    </dsp:sp>
    <dsp:sp modelId="{549A12A6-13A9-4C01-81AC-1766A82F63CF}">
      <dsp:nvSpPr>
        <dsp:cNvPr id="0" name=""/>
        <dsp:cNvSpPr/>
      </dsp:nvSpPr>
      <dsp:spPr>
        <a:xfrm>
          <a:off x="3461497" y="-81743"/>
          <a:ext cx="1542046" cy="149945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নদনদীর পানি</a:t>
          </a:r>
        </a:p>
      </dsp:txBody>
      <dsp:txXfrm>
        <a:off x="3687324" y="137847"/>
        <a:ext cx="1090392" cy="1060272"/>
      </dsp:txXfrm>
    </dsp:sp>
    <dsp:sp modelId="{CC9BD48B-12F8-4D14-A263-AEA8927A6CB7}">
      <dsp:nvSpPr>
        <dsp:cNvPr id="0" name=""/>
        <dsp:cNvSpPr/>
      </dsp:nvSpPr>
      <dsp:spPr>
        <a:xfrm rot="19978830">
          <a:off x="4870003" y="1845879"/>
          <a:ext cx="328583" cy="449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875383" y="1958164"/>
        <a:ext cx="230008" cy="269680"/>
      </dsp:txXfrm>
    </dsp:sp>
    <dsp:sp modelId="{B7E6E245-67CA-4332-BA3D-538AB9D99B41}">
      <dsp:nvSpPr>
        <dsp:cNvPr id="0" name=""/>
        <dsp:cNvSpPr/>
      </dsp:nvSpPr>
      <dsp:spPr>
        <a:xfrm>
          <a:off x="5247560" y="775744"/>
          <a:ext cx="1490529" cy="1612124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000" b="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2800" b="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প্রাকৃতিক গ্যা</a:t>
          </a:r>
          <a:r>
            <a:rPr lang="bn-BD" sz="28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 </a:t>
          </a:r>
          <a:endParaRPr lang="en-US" sz="2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465843" y="1011834"/>
        <a:ext cx="1053963" cy="1139944"/>
      </dsp:txXfrm>
    </dsp:sp>
    <dsp:sp modelId="{222E12C6-F22C-4E90-8145-D356136E0AB1}">
      <dsp:nvSpPr>
        <dsp:cNvPr id="0" name=""/>
        <dsp:cNvSpPr/>
      </dsp:nvSpPr>
      <dsp:spPr>
        <a:xfrm rot="1544958">
          <a:off x="4843141" y="2681309"/>
          <a:ext cx="223238" cy="449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846466" y="2756656"/>
        <a:ext cx="156267" cy="269680"/>
      </dsp:txXfrm>
    </dsp:sp>
    <dsp:sp modelId="{48D849F9-76EF-4AC9-A88C-9D1A4D26692C}">
      <dsp:nvSpPr>
        <dsp:cNvPr id="0" name=""/>
        <dsp:cNvSpPr/>
      </dsp:nvSpPr>
      <dsp:spPr>
        <a:xfrm>
          <a:off x="5042768" y="2579487"/>
          <a:ext cx="1791620" cy="160215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বিদ্যুৎ</a:t>
          </a:r>
          <a:r>
            <a:rPr lang="bn-BD" sz="2000" kern="1200" dirty="0">
              <a:latin typeface="NikoshBAN" pitchFamily="2" charset="0"/>
              <a:cs typeface="NikoshBAN" pitchFamily="2" charset="0"/>
            </a:rPr>
            <a:t>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5305145" y="2814117"/>
        <a:ext cx="1266866" cy="1132896"/>
      </dsp:txXfrm>
    </dsp:sp>
    <dsp:sp modelId="{C7C14D8B-13CC-48D8-8F76-284FBE984F1A}">
      <dsp:nvSpPr>
        <dsp:cNvPr id="0" name=""/>
        <dsp:cNvSpPr/>
      </dsp:nvSpPr>
      <dsp:spPr>
        <a:xfrm rot="5370012">
          <a:off x="4116131" y="3236349"/>
          <a:ext cx="91576" cy="449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129748" y="3312507"/>
        <a:ext cx="64103" cy="269680"/>
      </dsp:txXfrm>
    </dsp:sp>
    <dsp:sp modelId="{71F1414C-2EAD-4916-B5E5-C88A61D121B5}">
      <dsp:nvSpPr>
        <dsp:cNvPr id="0" name=""/>
        <dsp:cNvSpPr/>
      </dsp:nvSpPr>
      <dsp:spPr>
        <a:xfrm>
          <a:off x="3428998" y="3550037"/>
          <a:ext cx="1480297" cy="147916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সড়ক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645782" y="3766655"/>
        <a:ext cx="1046729" cy="1045924"/>
      </dsp:txXfrm>
    </dsp:sp>
    <dsp:sp modelId="{151BCA5D-8C9A-4E6B-B88C-0C618AD1AA45}">
      <dsp:nvSpPr>
        <dsp:cNvPr id="0" name=""/>
        <dsp:cNvSpPr/>
      </dsp:nvSpPr>
      <dsp:spPr>
        <a:xfrm rot="9134730">
          <a:off x="3334030" y="2684174"/>
          <a:ext cx="160002" cy="449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3379270" y="2762891"/>
        <a:ext cx="112001" cy="269680"/>
      </dsp:txXfrm>
    </dsp:sp>
    <dsp:sp modelId="{7585CFCE-04A8-4C7C-B85D-16E3C8E7BA1C}">
      <dsp:nvSpPr>
        <dsp:cNvPr id="0" name=""/>
        <dsp:cNvSpPr/>
      </dsp:nvSpPr>
      <dsp:spPr>
        <a:xfrm>
          <a:off x="1728878" y="2544394"/>
          <a:ext cx="1642449" cy="163827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সেতু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969409" y="2784313"/>
        <a:ext cx="1161387" cy="1158434"/>
      </dsp:txXfrm>
    </dsp:sp>
    <dsp:sp modelId="{48260AE3-6435-4462-B204-9EFC03FCA060}">
      <dsp:nvSpPr>
        <dsp:cNvPr id="0" name=""/>
        <dsp:cNvSpPr/>
      </dsp:nvSpPr>
      <dsp:spPr>
        <a:xfrm rot="12600000">
          <a:off x="3314618" y="1863538"/>
          <a:ext cx="183763" cy="449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3366054" y="1967214"/>
        <a:ext cx="128634" cy="269680"/>
      </dsp:txXfrm>
    </dsp:sp>
    <dsp:sp modelId="{5AB3A7B0-69D6-4C05-99D9-0424F33EE636}">
      <dsp:nvSpPr>
        <dsp:cNvPr id="0" name=""/>
        <dsp:cNvSpPr/>
      </dsp:nvSpPr>
      <dsp:spPr>
        <a:xfrm>
          <a:off x="1730795" y="808752"/>
          <a:ext cx="1638603" cy="157015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রেলপথ 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970763" y="1038695"/>
        <a:ext cx="1158667" cy="1110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BF33F-E645-4E69-A80E-0A1BDCC5E79A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09984-CDAE-46DC-A378-D0EBA74B9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4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9984-CDAE-46DC-A378-D0EBA74B9B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09984-CDAE-46DC-A378-D0EBA74B9B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4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44386"/>
            <a:ext cx="9144000" cy="18703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5" name="Group 24"/>
          <p:cNvGrpSpPr/>
          <p:nvPr/>
        </p:nvGrpSpPr>
        <p:grpSpPr>
          <a:xfrm>
            <a:off x="-1136015" y="1677481"/>
            <a:ext cx="1114913" cy="2610812"/>
            <a:chOff x="4651014" y="1108363"/>
            <a:chExt cx="1486550" cy="3481083"/>
          </a:xfrm>
          <a:solidFill>
            <a:srgbClr val="00B050"/>
          </a:solidFill>
        </p:grpSpPr>
        <p:grpSp>
          <p:nvGrpSpPr>
            <p:cNvPr id="24" name="Group 23"/>
            <p:cNvGrpSpPr/>
            <p:nvPr/>
          </p:nvGrpSpPr>
          <p:grpSpPr>
            <a:xfrm>
              <a:off x="4651014" y="1108363"/>
              <a:ext cx="1486550" cy="3481083"/>
              <a:chOff x="4636862" y="1118754"/>
              <a:chExt cx="1486550" cy="3481083"/>
            </a:xfrm>
            <a:grpFill/>
          </p:grpSpPr>
          <p:sp>
            <p:nvSpPr>
              <p:cNvPr id="9" name="Freeform 8"/>
              <p:cNvSpPr/>
              <p:nvPr/>
            </p:nvSpPr>
            <p:spPr>
              <a:xfrm>
                <a:off x="4999270" y="1118754"/>
                <a:ext cx="631544" cy="644238"/>
              </a:xfrm>
              <a:custGeom>
                <a:avLst/>
                <a:gdLst>
                  <a:gd name="connsiteX0" fmla="*/ 302931 w 631544"/>
                  <a:gd name="connsiteY0" fmla="*/ 0 h 644238"/>
                  <a:gd name="connsiteX1" fmla="*/ 631544 w 631544"/>
                  <a:gd name="connsiteY1" fmla="*/ 322119 h 644238"/>
                  <a:gd name="connsiteX2" fmla="*/ 302931 w 631544"/>
                  <a:gd name="connsiteY2" fmla="*/ 644238 h 644238"/>
                  <a:gd name="connsiteX3" fmla="*/ 142 w 631544"/>
                  <a:gd name="connsiteY3" fmla="*/ 447502 h 644238"/>
                  <a:gd name="connsiteX4" fmla="*/ 0 w 631544"/>
                  <a:gd name="connsiteY4" fmla="*/ 446810 h 644238"/>
                  <a:gd name="connsiteX5" fmla="*/ 222157 w 631544"/>
                  <a:gd name="connsiteY5" fmla="*/ 446810 h 644238"/>
                  <a:gd name="connsiteX6" fmla="*/ 242245 w 631544"/>
                  <a:gd name="connsiteY6" fmla="*/ 459790 h 644238"/>
                  <a:gd name="connsiteX7" fmla="*/ 302930 w 631544"/>
                  <a:gd name="connsiteY7" fmla="*/ 471531 h 644238"/>
                  <a:gd name="connsiteX8" fmla="*/ 458835 w 631544"/>
                  <a:gd name="connsiteY8" fmla="*/ 322119 h 644238"/>
                  <a:gd name="connsiteX9" fmla="*/ 302930 w 631544"/>
                  <a:gd name="connsiteY9" fmla="*/ 172707 h 644238"/>
                  <a:gd name="connsiteX10" fmla="*/ 242245 w 631544"/>
                  <a:gd name="connsiteY10" fmla="*/ 184449 h 644238"/>
                  <a:gd name="connsiteX11" fmla="*/ 222157 w 631544"/>
                  <a:gd name="connsiteY11" fmla="*/ 197428 h 644238"/>
                  <a:gd name="connsiteX12" fmla="*/ 0 w 631544"/>
                  <a:gd name="connsiteY12" fmla="*/ 197428 h 644238"/>
                  <a:gd name="connsiteX13" fmla="*/ 142 w 631544"/>
                  <a:gd name="connsiteY13" fmla="*/ 196736 h 644238"/>
                  <a:gd name="connsiteX14" fmla="*/ 302931 w 631544"/>
                  <a:gd name="connsiteY14" fmla="*/ 0 h 644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31544" h="644238">
                    <a:moveTo>
                      <a:pt x="302931" y="0"/>
                    </a:moveTo>
                    <a:cubicBezTo>
                      <a:pt x="484419" y="0"/>
                      <a:pt x="631544" y="144218"/>
                      <a:pt x="631544" y="322119"/>
                    </a:cubicBezTo>
                    <a:cubicBezTo>
                      <a:pt x="631544" y="500020"/>
                      <a:pt x="484419" y="644238"/>
                      <a:pt x="302931" y="644238"/>
                    </a:cubicBezTo>
                    <a:cubicBezTo>
                      <a:pt x="166815" y="644238"/>
                      <a:pt x="50028" y="563116"/>
                      <a:pt x="142" y="447502"/>
                    </a:cubicBezTo>
                    <a:lnTo>
                      <a:pt x="0" y="446810"/>
                    </a:lnTo>
                    <a:lnTo>
                      <a:pt x="222157" y="446810"/>
                    </a:lnTo>
                    <a:lnTo>
                      <a:pt x="242245" y="459790"/>
                    </a:lnTo>
                    <a:cubicBezTo>
                      <a:pt x="260897" y="467350"/>
                      <a:pt x="281404" y="471531"/>
                      <a:pt x="302930" y="471531"/>
                    </a:cubicBezTo>
                    <a:cubicBezTo>
                      <a:pt x="389034" y="471531"/>
                      <a:pt x="458835" y="404637"/>
                      <a:pt x="458835" y="322119"/>
                    </a:cubicBezTo>
                    <a:cubicBezTo>
                      <a:pt x="458835" y="239601"/>
                      <a:pt x="389034" y="172707"/>
                      <a:pt x="302930" y="172707"/>
                    </a:cubicBezTo>
                    <a:cubicBezTo>
                      <a:pt x="281404" y="172707"/>
                      <a:pt x="260897" y="176888"/>
                      <a:pt x="242245" y="184449"/>
                    </a:cubicBezTo>
                    <a:lnTo>
                      <a:pt x="222157" y="197428"/>
                    </a:lnTo>
                    <a:lnTo>
                      <a:pt x="0" y="197428"/>
                    </a:lnTo>
                    <a:lnTo>
                      <a:pt x="142" y="196736"/>
                    </a:lnTo>
                    <a:cubicBezTo>
                      <a:pt x="50028" y="81123"/>
                      <a:pt x="166815" y="0"/>
                      <a:pt x="3029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 rot="2624230">
                <a:off x="4636862" y="2043485"/>
                <a:ext cx="1356360" cy="1356360"/>
                <a:chOff x="3221502" y="2883877"/>
                <a:chExt cx="1356360" cy="1356360"/>
              </a:xfrm>
              <a:grpFill/>
            </p:grpSpPr>
            <p:sp>
              <p:nvSpPr>
                <p:cNvPr id="10" name="Oval 9"/>
                <p:cNvSpPr/>
                <p:nvPr/>
              </p:nvSpPr>
              <p:spPr>
                <a:xfrm>
                  <a:off x="3221502" y="28838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373902" y="30362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3526302" y="31886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3678702" y="33410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831102" y="34934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3983502" y="36458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135902" y="37982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4288302" y="39506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440702" y="41030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20" name="Rounded Rectangle 19"/>
              <p:cNvSpPr/>
              <p:nvPr/>
            </p:nvSpPr>
            <p:spPr>
              <a:xfrm rot="18443628">
                <a:off x="4938278" y="3859414"/>
                <a:ext cx="791528" cy="6893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19387511">
                <a:off x="5026904" y="3680398"/>
                <a:ext cx="1096508" cy="861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3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21" name="Oval 20"/>
            <p:cNvSpPr/>
            <p:nvPr/>
          </p:nvSpPr>
          <p:spPr>
            <a:xfrm rot="2624230">
              <a:off x="5260573" y="3806760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-2995274" y="1686358"/>
            <a:ext cx="1114913" cy="2610812"/>
            <a:chOff x="4651014" y="1108363"/>
            <a:chExt cx="1486550" cy="3481083"/>
          </a:xfrm>
          <a:solidFill>
            <a:srgbClr val="7030A0"/>
          </a:solidFill>
        </p:grpSpPr>
        <p:grpSp>
          <p:nvGrpSpPr>
            <p:cNvPr id="27" name="Group 26"/>
            <p:cNvGrpSpPr/>
            <p:nvPr/>
          </p:nvGrpSpPr>
          <p:grpSpPr>
            <a:xfrm>
              <a:off x="4651014" y="1108363"/>
              <a:ext cx="1486550" cy="3481083"/>
              <a:chOff x="4636862" y="1118754"/>
              <a:chExt cx="1486550" cy="3481083"/>
            </a:xfrm>
            <a:grpFill/>
          </p:grpSpPr>
          <p:sp>
            <p:nvSpPr>
              <p:cNvPr id="29" name="Freeform 28"/>
              <p:cNvSpPr/>
              <p:nvPr/>
            </p:nvSpPr>
            <p:spPr>
              <a:xfrm>
                <a:off x="4999270" y="1118754"/>
                <a:ext cx="631544" cy="644238"/>
              </a:xfrm>
              <a:custGeom>
                <a:avLst/>
                <a:gdLst>
                  <a:gd name="connsiteX0" fmla="*/ 302931 w 631544"/>
                  <a:gd name="connsiteY0" fmla="*/ 0 h 644238"/>
                  <a:gd name="connsiteX1" fmla="*/ 631544 w 631544"/>
                  <a:gd name="connsiteY1" fmla="*/ 322119 h 644238"/>
                  <a:gd name="connsiteX2" fmla="*/ 302931 w 631544"/>
                  <a:gd name="connsiteY2" fmla="*/ 644238 h 644238"/>
                  <a:gd name="connsiteX3" fmla="*/ 142 w 631544"/>
                  <a:gd name="connsiteY3" fmla="*/ 447502 h 644238"/>
                  <a:gd name="connsiteX4" fmla="*/ 0 w 631544"/>
                  <a:gd name="connsiteY4" fmla="*/ 446810 h 644238"/>
                  <a:gd name="connsiteX5" fmla="*/ 222157 w 631544"/>
                  <a:gd name="connsiteY5" fmla="*/ 446810 h 644238"/>
                  <a:gd name="connsiteX6" fmla="*/ 242245 w 631544"/>
                  <a:gd name="connsiteY6" fmla="*/ 459790 h 644238"/>
                  <a:gd name="connsiteX7" fmla="*/ 302930 w 631544"/>
                  <a:gd name="connsiteY7" fmla="*/ 471531 h 644238"/>
                  <a:gd name="connsiteX8" fmla="*/ 458835 w 631544"/>
                  <a:gd name="connsiteY8" fmla="*/ 322119 h 644238"/>
                  <a:gd name="connsiteX9" fmla="*/ 302930 w 631544"/>
                  <a:gd name="connsiteY9" fmla="*/ 172707 h 644238"/>
                  <a:gd name="connsiteX10" fmla="*/ 242245 w 631544"/>
                  <a:gd name="connsiteY10" fmla="*/ 184449 h 644238"/>
                  <a:gd name="connsiteX11" fmla="*/ 222157 w 631544"/>
                  <a:gd name="connsiteY11" fmla="*/ 197428 h 644238"/>
                  <a:gd name="connsiteX12" fmla="*/ 0 w 631544"/>
                  <a:gd name="connsiteY12" fmla="*/ 197428 h 644238"/>
                  <a:gd name="connsiteX13" fmla="*/ 142 w 631544"/>
                  <a:gd name="connsiteY13" fmla="*/ 196736 h 644238"/>
                  <a:gd name="connsiteX14" fmla="*/ 302931 w 631544"/>
                  <a:gd name="connsiteY14" fmla="*/ 0 h 644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31544" h="644238">
                    <a:moveTo>
                      <a:pt x="302931" y="0"/>
                    </a:moveTo>
                    <a:cubicBezTo>
                      <a:pt x="484419" y="0"/>
                      <a:pt x="631544" y="144218"/>
                      <a:pt x="631544" y="322119"/>
                    </a:cubicBezTo>
                    <a:cubicBezTo>
                      <a:pt x="631544" y="500020"/>
                      <a:pt x="484419" y="644238"/>
                      <a:pt x="302931" y="644238"/>
                    </a:cubicBezTo>
                    <a:cubicBezTo>
                      <a:pt x="166815" y="644238"/>
                      <a:pt x="50028" y="563116"/>
                      <a:pt x="142" y="447502"/>
                    </a:cubicBezTo>
                    <a:lnTo>
                      <a:pt x="0" y="446810"/>
                    </a:lnTo>
                    <a:lnTo>
                      <a:pt x="222157" y="446810"/>
                    </a:lnTo>
                    <a:lnTo>
                      <a:pt x="242245" y="459790"/>
                    </a:lnTo>
                    <a:cubicBezTo>
                      <a:pt x="260897" y="467350"/>
                      <a:pt x="281404" y="471531"/>
                      <a:pt x="302930" y="471531"/>
                    </a:cubicBezTo>
                    <a:cubicBezTo>
                      <a:pt x="389034" y="471531"/>
                      <a:pt x="458835" y="404637"/>
                      <a:pt x="458835" y="322119"/>
                    </a:cubicBezTo>
                    <a:cubicBezTo>
                      <a:pt x="458835" y="239601"/>
                      <a:pt x="389034" y="172707"/>
                      <a:pt x="302930" y="172707"/>
                    </a:cubicBezTo>
                    <a:cubicBezTo>
                      <a:pt x="281404" y="172707"/>
                      <a:pt x="260897" y="176888"/>
                      <a:pt x="242245" y="184449"/>
                    </a:cubicBezTo>
                    <a:lnTo>
                      <a:pt x="222157" y="197428"/>
                    </a:lnTo>
                    <a:lnTo>
                      <a:pt x="0" y="197428"/>
                    </a:lnTo>
                    <a:lnTo>
                      <a:pt x="142" y="196736"/>
                    </a:lnTo>
                    <a:cubicBezTo>
                      <a:pt x="50028" y="81123"/>
                      <a:pt x="166815" y="0"/>
                      <a:pt x="3029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 rot="2624230">
                <a:off x="4636862" y="2043485"/>
                <a:ext cx="1356360" cy="1356360"/>
                <a:chOff x="3221502" y="2883877"/>
                <a:chExt cx="1356360" cy="1356360"/>
              </a:xfrm>
              <a:grpFill/>
            </p:grpSpPr>
            <p:sp>
              <p:nvSpPr>
                <p:cNvPr id="33" name="Oval 32"/>
                <p:cNvSpPr/>
                <p:nvPr/>
              </p:nvSpPr>
              <p:spPr>
                <a:xfrm>
                  <a:off x="3221502" y="28838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3373902" y="30362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3526302" y="31886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3678702" y="33410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3831102" y="34934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3983502" y="36458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35902" y="37982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288302" y="39506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440702" y="41030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31" name="Rounded Rectangle 30"/>
              <p:cNvSpPr/>
              <p:nvPr/>
            </p:nvSpPr>
            <p:spPr>
              <a:xfrm rot="18443628">
                <a:off x="4938278" y="3859414"/>
                <a:ext cx="791528" cy="6893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9387511">
                <a:off x="5026904" y="3680398"/>
                <a:ext cx="1096508" cy="861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err="1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স্বা</a:t>
                </a:r>
                <a:r>
                  <a:rPr lang="en-US" sz="3600" b="1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3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28" name="Oval 27"/>
            <p:cNvSpPr/>
            <p:nvPr/>
          </p:nvSpPr>
          <p:spPr>
            <a:xfrm rot="2624230">
              <a:off x="5260573" y="3806760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1748816" y="1676400"/>
            <a:ext cx="1114913" cy="2610812"/>
            <a:chOff x="4651014" y="1108363"/>
            <a:chExt cx="1486550" cy="3481083"/>
          </a:xfrm>
        </p:grpSpPr>
        <p:grpSp>
          <p:nvGrpSpPr>
            <p:cNvPr id="43" name="Group 42"/>
            <p:cNvGrpSpPr/>
            <p:nvPr/>
          </p:nvGrpSpPr>
          <p:grpSpPr>
            <a:xfrm>
              <a:off x="4651014" y="1108363"/>
              <a:ext cx="1486550" cy="3481083"/>
              <a:chOff x="4636862" y="1118754"/>
              <a:chExt cx="1486550" cy="3481083"/>
            </a:xfrm>
          </p:grpSpPr>
          <p:sp>
            <p:nvSpPr>
              <p:cNvPr id="45" name="Freeform 44"/>
              <p:cNvSpPr/>
              <p:nvPr/>
            </p:nvSpPr>
            <p:spPr>
              <a:xfrm>
                <a:off x="4999270" y="1118754"/>
                <a:ext cx="631544" cy="644238"/>
              </a:xfrm>
              <a:custGeom>
                <a:avLst/>
                <a:gdLst>
                  <a:gd name="connsiteX0" fmla="*/ 302931 w 631544"/>
                  <a:gd name="connsiteY0" fmla="*/ 0 h 644238"/>
                  <a:gd name="connsiteX1" fmla="*/ 631544 w 631544"/>
                  <a:gd name="connsiteY1" fmla="*/ 322119 h 644238"/>
                  <a:gd name="connsiteX2" fmla="*/ 302931 w 631544"/>
                  <a:gd name="connsiteY2" fmla="*/ 644238 h 644238"/>
                  <a:gd name="connsiteX3" fmla="*/ 142 w 631544"/>
                  <a:gd name="connsiteY3" fmla="*/ 447502 h 644238"/>
                  <a:gd name="connsiteX4" fmla="*/ 0 w 631544"/>
                  <a:gd name="connsiteY4" fmla="*/ 446810 h 644238"/>
                  <a:gd name="connsiteX5" fmla="*/ 222157 w 631544"/>
                  <a:gd name="connsiteY5" fmla="*/ 446810 h 644238"/>
                  <a:gd name="connsiteX6" fmla="*/ 242245 w 631544"/>
                  <a:gd name="connsiteY6" fmla="*/ 459790 h 644238"/>
                  <a:gd name="connsiteX7" fmla="*/ 302930 w 631544"/>
                  <a:gd name="connsiteY7" fmla="*/ 471531 h 644238"/>
                  <a:gd name="connsiteX8" fmla="*/ 458835 w 631544"/>
                  <a:gd name="connsiteY8" fmla="*/ 322119 h 644238"/>
                  <a:gd name="connsiteX9" fmla="*/ 302930 w 631544"/>
                  <a:gd name="connsiteY9" fmla="*/ 172707 h 644238"/>
                  <a:gd name="connsiteX10" fmla="*/ 242245 w 631544"/>
                  <a:gd name="connsiteY10" fmla="*/ 184449 h 644238"/>
                  <a:gd name="connsiteX11" fmla="*/ 222157 w 631544"/>
                  <a:gd name="connsiteY11" fmla="*/ 197428 h 644238"/>
                  <a:gd name="connsiteX12" fmla="*/ 0 w 631544"/>
                  <a:gd name="connsiteY12" fmla="*/ 197428 h 644238"/>
                  <a:gd name="connsiteX13" fmla="*/ 142 w 631544"/>
                  <a:gd name="connsiteY13" fmla="*/ 196736 h 644238"/>
                  <a:gd name="connsiteX14" fmla="*/ 302931 w 631544"/>
                  <a:gd name="connsiteY14" fmla="*/ 0 h 644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31544" h="644238">
                    <a:moveTo>
                      <a:pt x="302931" y="0"/>
                    </a:moveTo>
                    <a:cubicBezTo>
                      <a:pt x="484419" y="0"/>
                      <a:pt x="631544" y="144218"/>
                      <a:pt x="631544" y="322119"/>
                    </a:cubicBezTo>
                    <a:cubicBezTo>
                      <a:pt x="631544" y="500020"/>
                      <a:pt x="484419" y="644238"/>
                      <a:pt x="302931" y="644238"/>
                    </a:cubicBezTo>
                    <a:cubicBezTo>
                      <a:pt x="166815" y="644238"/>
                      <a:pt x="50028" y="563116"/>
                      <a:pt x="142" y="447502"/>
                    </a:cubicBezTo>
                    <a:lnTo>
                      <a:pt x="0" y="446810"/>
                    </a:lnTo>
                    <a:lnTo>
                      <a:pt x="222157" y="446810"/>
                    </a:lnTo>
                    <a:lnTo>
                      <a:pt x="242245" y="459790"/>
                    </a:lnTo>
                    <a:cubicBezTo>
                      <a:pt x="260897" y="467350"/>
                      <a:pt x="281404" y="471531"/>
                      <a:pt x="302930" y="471531"/>
                    </a:cubicBezTo>
                    <a:cubicBezTo>
                      <a:pt x="389034" y="471531"/>
                      <a:pt x="458835" y="404637"/>
                      <a:pt x="458835" y="322119"/>
                    </a:cubicBezTo>
                    <a:cubicBezTo>
                      <a:pt x="458835" y="239601"/>
                      <a:pt x="389034" y="172707"/>
                      <a:pt x="302930" y="172707"/>
                    </a:cubicBezTo>
                    <a:cubicBezTo>
                      <a:pt x="281404" y="172707"/>
                      <a:pt x="260897" y="176888"/>
                      <a:pt x="242245" y="184449"/>
                    </a:cubicBezTo>
                    <a:lnTo>
                      <a:pt x="222157" y="197428"/>
                    </a:lnTo>
                    <a:lnTo>
                      <a:pt x="0" y="197428"/>
                    </a:lnTo>
                    <a:lnTo>
                      <a:pt x="142" y="196736"/>
                    </a:lnTo>
                    <a:cubicBezTo>
                      <a:pt x="50028" y="81123"/>
                      <a:pt x="166815" y="0"/>
                      <a:pt x="302931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 rot="2624230">
                <a:off x="4636862" y="2043485"/>
                <a:ext cx="1356360" cy="1356360"/>
                <a:chOff x="3221502" y="2883877"/>
                <a:chExt cx="1356360" cy="135636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3221502" y="2883877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3373902" y="3036277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3526302" y="3188677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3678702" y="3341077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3831102" y="3493477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3983502" y="3645877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4135902" y="3798277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4288302" y="3950677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4440702" y="4103077"/>
                  <a:ext cx="137160" cy="13716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47" name="Rounded Rectangle 46"/>
              <p:cNvSpPr/>
              <p:nvPr/>
            </p:nvSpPr>
            <p:spPr>
              <a:xfrm rot="18443628">
                <a:off x="4938278" y="3859414"/>
                <a:ext cx="791528" cy="689317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9387511">
                <a:off x="5026904" y="3680398"/>
                <a:ext cx="1096508" cy="861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 </a:t>
                </a:r>
                <a:r>
                  <a:rPr lang="en-US" sz="33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44" name="Oval 43"/>
            <p:cNvSpPr/>
            <p:nvPr/>
          </p:nvSpPr>
          <p:spPr>
            <a:xfrm rot="2624230">
              <a:off x="5260573" y="3806760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-2351966" y="1685277"/>
            <a:ext cx="1114913" cy="2610812"/>
            <a:chOff x="4651014" y="1108363"/>
            <a:chExt cx="1486550" cy="3481083"/>
          </a:xfrm>
          <a:solidFill>
            <a:srgbClr val="002060"/>
          </a:solidFill>
        </p:grpSpPr>
        <p:grpSp>
          <p:nvGrpSpPr>
            <p:cNvPr id="59" name="Group 58"/>
            <p:cNvGrpSpPr/>
            <p:nvPr/>
          </p:nvGrpSpPr>
          <p:grpSpPr>
            <a:xfrm>
              <a:off x="4651014" y="1108363"/>
              <a:ext cx="1486550" cy="3481083"/>
              <a:chOff x="4636862" y="1118754"/>
              <a:chExt cx="1486550" cy="3481083"/>
            </a:xfrm>
            <a:grpFill/>
          </p:grpSpPr>
          <p:sp>
            <p:nvSpPr>
              <p:cNvPr id="61" name="Freeform 60"/>
              <p:cNvSpPr/>
              <p:nvPr/>
            </p:nvSpPr>
            <p:spPr>
              <a:xfrm>
                <a:off x="4999270" y="1118754"/>
                <a:ext cx="631544" cy="644238"/>
              </a:xfrm>
              <a:custGeom>
                <a:avLst/>
                <a:gdLst>
                  <a:gd name="connsiteX0" fmla="*/ 302931 w 631544"/>
                  <a:gd name="connsiteY0" fmla="*/ 0 h 644238"/>
                  <a:gd name="connsiteX1" fmla="*/ 631544 w 631544"/>
                  <a:gd name="connsiteY1" fmla="*/ 322119 h 644238"/>
                  <a:gd name="connsiteX2" fmla="*/ 302931 w 631544"/>
                  <a:gd name="connsiteY2" fmla="*/ 644238 h 644238"/>
                  <a:gd name="connsiteX3" fmla="*/ 142 w 631544"/>
                  <a:gd name="connsiteY3" fmla="*/ 447502 h 644238"/>
                  <a:gd name="connsiteX4" fmla="*/ 0 w 631544"/>
                  <a:gd name="connsiteY4" fmla="*/ 446810 h 644238"/>
                  <a:gd name="connsiteX5" fmla="*/ 222157 w 631544"/>
                  <a:gd name="connsiteY5" fmla="*/ 446810 h 644238"/>
                  <a:gd name="connsiteX6" fmla="*/ 242245 w 631544"/>
                  <a:gd name="connsiteY6" fmla="*/ 459790 h 644238"/>
                  <a:gd name="connsiteX7" fmla="*/ 302930 w 631544"/>
                  <a:gd name="connsiteY7" fmla="*/ 471531 h 644238"/>
                  <a:gd name="connsiteX8" fmla="*/ 458835 w 631544"/>
                  <a:gd name="connsiteY8" fmla="*/ 322119 h 644238"/>
                  <a:gd name="connsiteX9" fmla="*/ 302930 w 631544"/>
                  <a:gd name="connsiteY9" fmla="*/ 172707 h 644238"/>
                  <a:gd name="connsiteX10" fmla="*/ 242245 w 631544"/>
                  <a:gd name="connsiteY10" fmla="*/ 184449 h 644238"/>
                  <a:gd name="connsiteX11" fmla="*/ 222157 w 631544"/>
                  <a:gd name="connsiteY11" fmla="*/ 197428 h 644238"/>
                  <a:gd name="connsiteX12" fmla="*/ 0 w 631544"/>
                  <a:gd name="connsiteY12" fmla="*/ 197428 h 644238"/>
                  <a:gd name="connsiteX13" fmla="*/ 142 w 631544"/>
                  <a:gd name="connsiteY13" fmla="*/ 196736 h 644238"/>
                  <a:gd name="connsiteX14" fmla="*/ 302931 w 631544"/>
                  <a:gd name="connsiteY14" fmla="*/ 0 h 644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31544" h="644238">
                    <a:moveTo>
                      <a:pt x="302931" y="0"/>
                    </a:moveTo>
                    <a:cubicBezTo>
                      <a:pt x="484419" y="0"/>
                      <a:pt x="631544" y="144218"/>
                      <a:pt x="631544" y="322119"/>
                    </a:cubicBezTo>
                    <a:cubicBezTo>
                      <a:pt x="631544" y="500020"/>
                      <a:pt x="484419" y="644238"/>
                      <a:pt x="302931" y="644238"/>
                    </a:cubicBezTo>
                    <a:cubicBezTo>
                      <a:pt x="166815" y="644238"/>
                      <a:pt x="50028" y="563116"/>
                      <a:pt x="142" y="447502"/>
                    </a:cubicBezTo>
                    <a:lnTo>
                      <a:pt x="0" y="446810"/>
                    </a:lnTo>
                    <a:lnTo>
                      <a:pt x="222157" y="446810"/>
                    </a:lnTo>
                    <a:lnTo>
                      <a:pt x="242245" y="459790"/>
                    </a:lnTo>
                    <a:cubicBezTo>
                      <a:pt x="260897" y="467350"/>
                      <a:pt x="281404" y="471531"/>
                      <a:pt x="302930" y="471531"/>
                    </a:cubicBezTo>
                    <a:cubicBezTo>
                      <a:pt x="389034" y="471531"/>
                      <a:pt x="458835" y="404637"/>
                      <a:pt x="458835" y="322119"/>
                    </a:cubicBezTo>
                    <a:cubicBezTo>
                      <a:pt x="458835" y="239601"/>
                      <a:pt x="389034" y="172707"/>
                      <a:pt x="302930" y="172707"/>
                    </a:cubicBezTo>
                    <a:cubicBezTo>
                      <a:pt x="281404" y="172707"/>
                      <a:pt x="260897" y="176888"/>
                      <a:pt x="242245" y="184449"/>
                    </a:cubicBezTo>
                    <a:lnTo>
                      <a:pt x="222157" y="197428"/>
                    </a:lnTo>
                    <a:lnTo>
                      <a:pt x="0" y="197428"/>
                    </a:lnTo>
                    <a:lnTo>
                      <a:pt x="142" y="196736"/>
                    </a:lnTo>
                    <a:cubicBezTo>
                      <a:pt x="50028" y="81123"/>
                      <a:pt x="166815" y="0"/>
                      <a:pt x="3029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 rot="2624230">
                <a:off x="4636862" y="2043485"/>
                <a:ext cx="1356360" cy="1356360"/>
                <a:chOff x="3221502" y="2883877"/>
                <a:chExt cx="1356360" cy="1356360"/>
              </a:xfrm>
              <a:grpFill/>
            </p:grpSpPr>
            <p:sp>
              <p:nvSpPr>
                <p:cNvPr id="65" name="Oval 64"/>
                <p:cNvSpPr/>
                <p:nvPr/>
              </p:nvSpPr>
              <p:spPr>
                <a:xfrm>
                  <a:off x="3221502" y="28838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3373902" y="30362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3526302" y="31886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3678702" y="33410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3831102" y="34934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3983502" y="36458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4135902" y="37982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288302" y="39506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4440702" y="4103077"/>
                  <a:ext cx="137160" cy="13716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63" name="Rounded Rectangle 62"/>
              <p:cNvSpPr/>
              <p:nvPr/>
            </p:nvSpPr>
            <p:spPr>
              <a:xfrm rot="18443628">
                <a:off x="4938278" y="3859414"/>
                <a:ext cx="791528" cy="68931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 rot="19387511">
                <a:off x="5026904" y="3680398"/>
                <a:ext cx="1096508" cy="861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 </a:t>
                </a:r>
                <a:r>
                  <a:rPr lang="en-US" sz="33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p:grpSp>
        <p:sp>
          <p:nvSpPr>
            <p:cNvPr id="60" name="Oval 59"/>
            <p:cNvSpPr/>
            <p:nvPr/>
          </p:nvSpPr>
          <p:spPr>
            <a:xfrm rot="2624230">
              <a:off x="5260573" y="3806760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38C899A-6FBA-4198-A176-EEB48C030DE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0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0.82048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4" y="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66667E-6 -2.22222E-6 L 0.79358 -0.0009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70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104 0.0037 L 0.77378 0.0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28" y="-16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3.05556E-6 -1.11111E-6 L 0.76059 -0.003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1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0"/>
            <a:ext cx="8839200" cy="16764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কয়েকটি রাষ্ট্রীয় সম্পদের নাম     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81000" y="1905000"/>
          <a:ext cx="83820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533400" y="1828800"/>
          <a:ext cx="8382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BD5B49-6418-411C-9A29-929869863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5BD5B49-6418-411C-9A29-929869863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14AC94-AEA7-4AC2-B0D2-E00AFE59D9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B14AC94-AEA7-4AC2-B0D2-E00AFE59D9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9A12A6-13A9-4C01-81AC-1766A82F63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49A12A6-13A9-4C01-81AC-1766A82F63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9BD48B-12F8-4D14-A263-AEA8927A6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C9BD48B-12F8-4D14-A263-AEA8927A6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E6E245-67CA-4332-BA3D-538AB9D9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B7E6E245-67CA-4332-BA3D-538AB9D99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2E12C6-F22C-4E90-8145-D356136E0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22E12C6-F22C-4E90-8145-D356136E0A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D849F9-76EF-4AC9-A88C-9D1A4D266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48D849F9-76EF-4AC9-A88C-9D1A4D266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C14D8B-13CC-48D8-8F76-284FBE984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C7C14D8B-13CC-48D8-8F76-284FBE984F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F1414C-2EAD-4916-B5E5-C88A61D12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71F1414C-2EAD-4916-B5E5-C88A61D12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BCA5D-8C9A-4E6B-B88C-0C618AD1A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151BCA5D-8C9A-4E6B-B88C-0C618AD1A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85CFCE-04A8-4C7C-B85D-16E3C8E7B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7585CFCE-04A8-4C7C-B85D-16E3C8E7B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260AE3-6435-4462-B204-9EFC03FCA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48260AE3-6435-4462-B204-9EFC03FCA0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B3A7B0-69D6-4C05-99D9-0424F33EE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5AB3A7B0-69D6-4C05-99D9-0424F33EE6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228600"/>
            <a:ext cx="6705600" cy="1676400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00" dirty="0">
                <a:latin typeface="NikoshBAN" pitchFamily="2" charset="0"/>
                <a:cs typeface="NikoshBAN" pitchFamily="2" charset="0"/>
              </a:rPr>
              <a:t> 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7851" y="304800"/>
            <a:ext cx="47868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Down Arrow 3"/>
          <p:cNvSpPr/>
          <p:nvPr/>
        </p:nvSpPr>
        <p:spPr>
          <a:xfrm rot="2477444">
            <a:off x="3418581" y="1569268"/>
            <a:ext cx="521244" cy="15418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" name="Down Arrow 4"/>
          <p:cNvSpPr/>
          <p:nvPr/>
        </p:nvSpPr>
        <p:spPr>
          <a:xfrm rot="19403811">
            <a:off x="5201588" y="1682175"/>
            <a:ext cx="521244" cy="1517392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6" name="7-Point Star 5"/>
          <p:cNvSpPr/>
          <p:nvPr/>
        </p:nvSpPr>
        <p:spPr>
          <a:xfrm>
            <a:off x="1509722" y="2667000"/>
            <a:ext cx="2667000" cy="1981200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5087127" y="2738824"/>
            <a:ext cx="2819400" cy="1909942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দল-২</a:t>
            </a:r>
            <a:r>
              <a:rPr lang="bn-BD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2203" y="3205342"/>
            <a:ext cx="2079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3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দল-১</a:t>
            </a:r>
            <a:r>
              <a:rPr lang="bn-BD" sz="3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29200" y="4800600"/>
            <a:ext cx="3505200" cy="16764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তোমাদের এলাকার  রাষ্ট্রীয়  </a:t>
            </a:r>
          </a:p>
          <a:p>
            <a:pPr algn="ctr"/>
            <a:r>
              <a:rPr lang="bn-BD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সম্পদের একটি তালিকা তৈরী কর। 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4800600"/>
            <a:ext cx="3886200" cy="167640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তোমাদের এলাকার সামাজিক সম্পদের একটি তালিকা তৈরী কর।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 animBg="1"/>
      <p:bldP spid="10" grpId="0" uiExpan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own Arrow 22"/>
          <p:cNvSpPr/>
          <p:nvPr/>
        </p:nvSpPr>
        <p:spPr>
          <a:xfrm rot="16396636">
            <a:off x="4506804" y="1262185"/>
            <a:ext cx="387037" cy="3596567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20" name="Picture 19" descr="baliakan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914400"/>
            <a:ext cx="2057400" cy="14109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20" descr="tip_istock_000001798815xsmall_841059fe5b3d55d50dd283ef9d2bd7a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2362200"/>
            <a:ext cx="2133600" cy="13965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4" name="Picture 23" descr="f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3810000"/>
            <a:ext cx="2133600" cy="14477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5" name="Picture 24" descr="biddu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5334000"/>
            <a:ext cx="207264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9" name="Down Arrow 28"/>
          <p:cNvSpPr/>
          <p:nvPr/>
        </p:nvSpPr>
        <p:spPr>
          <a:xfrm rot="18266971">
            <a:off x="4664360" y="2271320"/>
            <a:ext cx="213781" cy="4585926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Down Arrow 29"/>
          <p:cNvSpPr/>
          <p:nvPr/>
        </p:nvSpPr>
        <p:spPr>
          <a:xfrm rot="15501642">
            <a:off x="4668680" y="3196552"/>
            <a:ext cx="300754" cy="3885429"/>
          </a:xfrm>
          <a:prstGeom prst="down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1" name="Down Arrow 30"/>
          <p:cNvSpPr/>
          <p:nvPr/>
        </p:nvSpPr>
        <p:spPr>
          <a:xfrm rot="13764972">
            <a:off x="4597749" y="1063837"/>
            <a:ext cx="312925" cy="4984052"/>
          </a:xfrm>
          <a:prstGeom prst="down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D9E8F5-2F90-4F04-BAF3-9AA44B63A0DE}"/>
              </a:ext>
            </a:extLst>
          </p:cNvPr>
          <p:cNvSpPr txBox="1"/>
          <p:nvPr/>
        </p:nvSpPr>
        <p:spPr>
          <a:xfrm>
            <a:off x="3124200" y="118288"/>
            <a:ext cx="3382529" cy="76944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D812E5D-B936-450D-86E6-3FDE42D76766}"/>
              </a:ext>
            </a:extLst>
          </p:cNvPr>
          <p:cNvSpPr/>
          <p:nvPr/>
        </p:nvSpPr>
        <p:spPr>
          <a:xfrm>
            <a:off x="152400" y="4953001"/>
            <a:ext cx="2667551" cy="1147032"/>
          </a:xfrm>
          <a:prstGeom prst="roundRect">
            <a:avLst>
              <a:gd name="adj" fmla="val 28303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 সম্পদ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2804118-6065-4471-9A32-A1E615B6E4A6}"/>
              </a:ext>
            </a:extLst>
          </p:cNvPr>
          <p:cNvSpPr/>
          <p:nvPr/>
        </p:nvSpPr>
        <p:spPr>
          <a:xfrm>
            <a:off x="151770" y="2512769"/>
            <a:ext cx="2638568" cy="923937"/>
          </a:xfrm>
          <a:prstGeom prst="roundRect">
            <a:avLst>
              <a:gd name="adj" fmla="val 28303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রাষ্ট্রীয়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সম্পদ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E1C82C-C3D8-4706-AF01-9D526D5A3052}"/>
              </a:ext>
            </a:extLst>
          </p:cNvPr>
          <p:cNvSpPr txBox="1"/>
          <p:nvPr/>
        </p:nvSpPr>
        <p:spPr>
          <a:xfrm>
            <a:off x="181383" y="1177029"/>
            <a:ext cx="5457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0" grpId="0" animBg="1"/>
      <p:bldP spid="31" grpId="0" animBg="1"/>
      <p:bldP spid="2" grpId="0" animBg="1"/>
      <p:bldP spid="5" grpId="0" animBg="1"/>
      <p:bldP spid="16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8600" y="1371600"/>
            <a:ext cx="8458200" cy="914400"/>
          </a:xfrm>
          <a:prstGeom prst="flowChartTerminator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প্রশ্ন গুলোর উত্তর দাও</a:t>
            </a:r>
            <a:endParaRPr lang="en-US" sz="4400" b="1" dirty="0">
              <a:ln w="12700">
                <a:solidFill>
                  <a:srgbClr val="00B05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28600" y="1960418"/>
            <a:ext cx="8458200" cy="4876800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১.সামাজিক সম্পদ কাকে বলে?</a:t>
            </a:r>
          </a:p>
          <a:p>
            <a:pPr marL="342900" indent="-342900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রাষ্ট্রীয় সম্পদ কাকে বলে? </a:t>
            </a:r>
          </a:p>
          <a:p>
            <a:pPr marL="342900" indent="-342900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৩.পাঁচটি সামাজিক ও পাঁচটি রাষ্ট্রীয় সম্পদের নাম লিখ।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F8FCDF-0210-4999-BF26-882CFE621CE4}"/>
              </a:ext>
            </a:extLst>
          </p:cNvPr>
          <p:cNvSpPr txBox="1"/>
          <p:nvPr/>
        </p:nvSpPr>
        <p:spPr>
          <a:xfrm>
            <a:off x="3361120" y="118288"/>
            <a:ext cx="2963479" cy="76944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2895600" y="0"/>
            <a:ext cx="15163800" cy="7010400"/>
            <a:chOff x="-76200" y="0"/>
            <a:chExt cx="9296400" cy="7010400"/>
          </a:xfrm>
        </p:grpSpPr>
        <p:pic>
          <p:nvPicPr>
            <p:cNvPr id="4" name="Picture 3" descr="4ec04f1685520385bd283fe2e3250c8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3000" y="1981200"/>
              <a:ext cx="6934200" cy="3409950"/>
            </a:xfrm>
            <a:prstGeom prst="rect">
              <a:avLst/>
            </a:prstGeom>
          </p:spPr>
        </p:pic>
        <p:pic>
          <p:nvPicPr>
            <p:cNvPr id="5" name="Picture 4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219200" cy="1508709"/>
            </a:xfrm>
            <a:prstGeom prst="rect">
              <a:avLst/>
            </a:prstGeom>
          </p:spPr>
        </p:pic>
        <p:pic>
          <p:nvPicPr>
            <p:cNvPr id="6" name="Picture 5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0600" y="0"/>
              <a:ext cx="1219200" cy="1508709"/>
            </a:xfrm>
            <a:prstGeom prst="rect">
              <a:avLst/>
            </a:prstGeom>
          </p:spPr>
        </p:pic>
        <p:pic>
          <p:nvPicPr>
            <p:cNvPr id="7" name="Picture 6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81200" y="0"/>
              <a:ext cx="1219200" cy="1508709"/>
            </a:xfrm>
            <a:prstGeom prst="rect">
              <a:avLst/>
            </a:prstGeom>
          </p:spPr>
        </p:pic>
        <p:pic>
          <p:nvPicPr>
            <p:cNvPr id="8" name="Picture 7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95600" y="0"/>
              <a:ext cx="1219200" cy="1508709"/>
            </a:xfrm>
            <a:prstGeom prst="rect">
              <a:avLst/>
            </a:prstGeom>
          </p:spPr>
        </p:pic>
        <p:pic>
          <p:nvPicPr>
            <p:cNvPr id="9" name="Picture 8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62400" y="0"/>
              <a:ext cx="1219200" cy="1508709"/>
            </a:xfrm>
            <a:prstGeom prst="rect">
              <a:avLst/>
            </a:prstGeom>
          </p:spPr>
        </p:pic>
        <p:pic>
          <p:nvPicPr>
            <p:cNvPr id="10" name="Picture 9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29200" y="0"/>
              <a:ext cx="1219200" cy="1508709"/>
            </a:xfrm>
            <a:prstGeom prst="rect">
              <a:avLst/>
            </a:prstGeom>
          </p:spPr>
        </p:pic>
        <p:pic>
          <p:nvPicPr>
            <p:cNvPr id="11" name="Picture 10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43600" y="0"/>
              <a:ext cx="1219200" cy="1508709"/>
            </a:xfrm>
            <a:prstGeom prst="rect">
              <a:avLst/>
            </a:prstGeom>
          </p:spPr>
        </p:pic>
        <p:pic>
          <p:nvPicPr>
            <p:cNvPr id="12" name="Picture 11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8000" y="0"/>
              <a:ext cx="1219200" cy="1508709"/>
            </a:xfrm>
            <a:prstGeom prst="rect">
              <a:avLst/>
            </a:prstGeom>
          </p:spPr>
        </p:pic>
        <p:pic>
          <p:nvPicPr>
            <p:cNvPr id="13" name="Picture 12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72400" y="0"/>
              <a:ext cx="1219200" cy="1508709"/>
            </a:xfrm>
            <a:prstGeom prst="rect">
              <a:avLst/>
            </a:prstGeom>
          </p:spPr>
        </p:pic>
        <p:pic>
          <p:nvPicPr>
            <p:cNvPr id="14" name="Picture 13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76200" y="1219200"/>
              <a:ext cx="1219200" cy="1508709"/>
            </a:xfrm>
            <a:prstGeom prst="rect">
              <a:avLst/>
            </a:prstGeom>
          </p:spPr>
        </p:pic>
        <p:pic>
          <p:nvPicPr>
            <p:cNvPr id="15" name="Picture 14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76200" y="2438400"/>
              <a:ext cx="1219200" cy="1508709"/>
            </a:xfrm>
            <a:prstGeom prst="rect">
              <a:avLst/>
            </a:prstGeom>
          </p:spPr>
        </p:pic>
        <p:pic>
          <p:nvPicPr>
            <p:cNvPr id="16" name="Picture 15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76200" y="3581400"/>
              <a:ext cx="1219200" cy="1508709"/>
            </a:xfrm>
            <a:prstGeom prst="rect">
              <a:avLst/>
            </a:prstGeom>
          </p:spPr>
        </p:pic>
        <p:pic>
          <p:nvPicPr>
            <p:cNvPr id="17" name="Picture 16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76200" y="4724400"/>
              <a:ext cx="1219200" cy="1508709"/>
            </a:xfrm>
            <a:prstGeom prst="rect">
              <a:avLst/>
            </a:prstGeom>
          </p:spPr>
        </p:pic>
        <p:pic>
          <p:nvPicPr>
            <p:cNvPr id="18" name="Picture 17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5414023"/>
              <a:ext cx="1899645" cy="1596377"/>
            </a:xfrm>
            <a:prstGeom prst="rect">
              <a:avLst/>
            </a:prstGeom>
          </p:spPr>
        </p:pic>
        <p:pic>
          <p:nvPicPr>
            <p:cNvPr id="19" name="Picture 18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6400" y="5486400"/>
              <a:ext cx="1219200" cy="1508709"/>
            </a:xfrm>
            <a:prstGeom prst="rect">
              <a:avLst/>
            </a:prstGeom>
          </p:spPr>
        </p:pic>
        <p:pic>
          <p:nvPicPr>
            <p:cNvPr id="20" name="Picture 19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7000" y="5486400"/>
              <a:ext cx="1219200" cy="1508709"/>
            </a:xfrm>
            <a:prstGeom prst="rect">
              <a:avLst/>
            </a:prstGeom>
          </p:spPr>
        </p:pic>
        <p:pic>
          <p:nvPicPr>
            <p:cNvPr id="21" name="Picture 20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3800" y="5486400"/>
              <a:ext cx="1219200" cy="1508709"/>
            </a:xfrm>
            <a:prstGeom prst="rect">
              <a:avLst/>
            </a:prstGeom>
          </p:spPr>
        </p:pic>
        <p:pic>
          <p:nvPicPr>
            <p:cNvPr id="23" name="Picture 22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24400" y="5349291"/>
              <a:ext cx="1219200" cy="1508709"/>
            </a:xfrm>
            <a:prstGeom prst="rect">
              <a:avLst/>
            </a:prstGeom>
          </p:spPr>
        </p:pic>
        <p:pic>
          <p:nvPicPr>
            <p:cNvPr id="24" name="Picture 23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91200" y="5349291"/>
              <a:ext cx="1219200" cy="1508709"/>
            </a:xfrm>
            <a:prstGeom prst="rect">
              <a:avLst/>
            </a:prstGeom>
          </p:spPr>
        </p:pic>
        <p:pic>
          <p:nvPicPr>
            <p:cNvPr id="25" name="Picture 24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05600" y="5486400"/>
              <a:ext cx="1219200" cy="1508709"/>
            </a:xfrm>
            <a:prstGeom prst="rect">
              <a:avLst/>
            </a:prstGeom>
          </p:spPr>
        </p:pic>
        <p:pic>
          <p:nvPicPr>
            <p:cNvPr id="26" name="Picture 25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4800" y="5349291"/>
              <a:ext cx="1219200" cy="1508709"/>
            </a:xfrm>
            <a:prstGeom prst="rect">
              <a:avLst/>
            </a:prstGeom>
          </p:spPr>
        </p:pic>
        <p:pic>
          <p:nvPicPr>
            <p:cNvPr id="29" name="Picture 28" descr="4ec04f1685520385bd283fe2e3250c8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9200" y="2118309"/>
              <a:ext cx="6934200" cy="3409950"/>
            </a:xfrm>
            <a:prstGeom prst="rect">
              <a:avLst/>
            </a:prstGeom>
          </p:spPr>
        </p:pic>
        <p:pic>
          <p:nvPicPr>
            <p:cNvPr id="31" name="Picture 30" descr="4ec04f1685520385bd283fe2e3250c8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3000" y="1219200"/>
              <a:ext cx="6934200" cy="4019550"/>
            </a:xfrm>
            <a:prstGeom prst="rect">
              <a:avLst/>
            </a:prstGeom>
          </p:spPr>
        </p:pic>
        <p:pic>
          <p:nvPicPr>
            <p:cNvPr id="33" name="Picture 32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4800" y="4038600"/>
              <a:ext cx="1219200" cy="1508709"/>
            </a:xfrm>
            <a:prstGeom prst="rect">
              <a:avLst/>
            </a:prstGeom>
          </p:spPr>
        </p:pic>
        <p:pic>
          <p:nvPicPr>
            <p:cNvPr id="34" name="Picture 33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4800" y="2971800"/>
              <a:ext cx="1219200" cy="1508709"/>
            </a:xfrm>
            <a:prstGeom prst="rect">
              <a:avLst/>
            </a:prstGeom>
          </p:spPr>
        </p:pic>
        <p:pic>
          <p:nvPicPr>
            <p:cNvPr id="35" name="Picture 34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4800" y="2057400"/>
              <a:ext cx="1219200" cy="1508709"/>
            </a:xfrm>
            <a:prstGeom prst="rect">
              <a:avLst/>
            </a:prstGeom>
          </p:spPr>
        </p:pic>
        <p:pic>
          <p:nvPicPr>
            <p:cNvPr id="36" name="Picture 35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24800" y="1143000"/>
              <a:ext cx="1219200" cy="1508709"/>
            </a:xfrm>
            <a:prstGeom prst="rect">
              <a:avLst/>
            </a:prstGeom>
          </p:spPr>
        </p:pic>
        <p:pic>
          <p:nvPicPr>
            <p:cNvPr id="38" name="Picture 37" descr="028804db395f375bd897a2b35fa51358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01000" y="1066800"/>
              <a:ext cx="1219200" cy="1508709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1371600" y="3581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79638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90600" y="2590800"/>
            <a:ext cx="6858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>
                <a:ln w="28575" cmpd="sng">
                  <a:solidFill>
                    <a:srgbClr val="92D05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1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1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572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9FB7DCA-490F-4F51-B3BB-A4AAC154CE9B}"/>
              </a:ext>
            </a:extLst>
          </p:cNvPr>
          <p:cNvGrpSpPr/>
          <p:nvPr/>
        </p:nvGrpSpPr>
        <p:grpSpPr>
          <a:xfrm>
            <a:off x="194603" y="152400"/>
            <a:ext cx="8720797" cy="1862048"/>
            <a:chOff x="194603" y="152400"/>
            <a:chExt cx="8720797" cy="1862048"/>
          </a:xfrm>
        </p:grpSpPr>
        <p:sp>
          <p:nvSpPr>
            <p:cNvPr id="2" name="TextBox 1"/>
            <p:cNvSpPr txBox="1"/>
            <p:nvPr/>
          </p:nvSpPr>
          <p:spPr>
            <a:xfrm>
              <a:off x="228600" y="152400"/>
              <a:ext cx="8686800" cy="1862048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 algn="just"/>
              <a:endParaRPr lang="en-US" sz="11500" b="1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4603" y="211976"/>
              <a:ext cx="8534400" cy="1323439"/>
            </a:xfrm>
            <a:prstGeom prst="rect">
              <a:avLst/>
            </a:prstGeom>
            <a:noFill/>
            <a:ln w="57150">
              <a:noFill/>
              <a:prstDash val="sysDot"/>
            </a:ln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BD" sz="80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chemeClr val="accent6">
                      <a:lumMod val="75000"/>
                    </a:schemeClr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 পরিচিতি  </a:t>
              </a:r>
              <a:r>
                <a:rPr lang="bn-BD" sz="80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80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85800" y="2942034"/>
            <a:ext cx="7924800" cy="830997"/>
          </a:xfrm>
          <a:prstGeom prst="rect">
            <a:avLst/>
          </a:prstGeom>
          <a:noFill/>
          <a:ln w="57150">
            <a:noFill/>
            <a:prstDash val="sys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  <p:sp>
        <p:nvSpPr>
          <p:cNvPr id="9" name="Bevel 8"/>
          <p:cNvSpPr/>
          <p:nvPr/>
        </p:nvSpPr>
        <p:spPr>
          <a:xfrm>
            <a:off x="228600" y="2056228"/>
            <a:ext cx="8686800" cy="4038600"/>
          </a:xfrm>
          <a:prstGeom prst="bevel">
            <a:avLst>
              <a:gd name="adj" fmla="val 4837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সাইদুর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1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টেংগার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চর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সঃ প্রাঃ বিদ্যালয়</a:t>
            </a:r>
          </a:p>
          <a:p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গজারিয়া, মুন্সিগঞ্জ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নংঃ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০১৮১২১৪৪৭৭৩</a:t>
            </a:r>
          </a:p>
          <a:p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saidursaad82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1F2875-DF53-4A5F-8324-611B1CB317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53099" y="2667000"/>
            <a:ext cx="2667000" cy="26670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832" y="1981200"/>
            <a:ext cx="7848600" cy="3231654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ot"/>
          </a:ln>
          <a:scene3d>
            <a:camera prst="orthographicFront"/>
            <a:lightRig rig="threePt" dir="t"/>
          </a:scene3d>
          <a:sp3d>
            <a:bevelT w="635000" prst="convex"/>
            <a:bevelB prst="convex"/>
          </a:sp3d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		: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চতুর্থ।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		: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বাংলাদেশ ও বিশ্ব পরিচয়।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		:  ০৮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	: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সামাজিক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রাষ্ট্রীয় সম্পদ।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		:  ০৮/০২/২০২১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		: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৪০মিনিট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900" y="228600"/>
            <a:ext cx="7696200" cy="132343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152400" prst="riblet"/>
            <a:bevelB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21599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FF0000"/>
            </a:solidFill>
            <a:prstDash val="dashDot"/>
          </a:ln>
          <a:scene3d>
            <a:camera prst="orthographicFront"/>
            <a:lightRig rig="threePt" dir="t"/>
          </a:scene3d>
          <a:sp3d>
            <a:bevelT prst="convex"/>
            <a:bevelB prst="convex"/>
          </a:sp3d>
        </p:spPr>
        <p:txBody>
          <a:bodyPr wrap="square">
            <a:spAutoFit/>
          </a:bodyPr>
          <a:lstStyle/>
          <a:p>
            <a:pPr algn="ctr"/>
            <a:r>
              <a:rPr lang="bn-BD" sz="13800" b="1" u="sng" dirty="0">
                <a:solidFill>
                  <a:srgbClr val="9D1EB2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3800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3429000"/>
            <a:ext cx="8839200" cy="258769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৫.১.১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 ও রাষ্ট্রীয় সম্পদ কাকে বলে বলতে পারবে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৫.১.২ কয়েকটি সামাজিক ও রাষ্ট্রীয় সম্পদের নাম বলতে পারবে।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৫.১.৩ এলাকার সামাজিক ও রাষ্ট্রীয় সম্পদগুলো চিহ্নিত করতে পারবে।   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628FE9-CB52-4829-B3AC-0B0583913F9E}"/>
              </a:ext>
            </a:extLst>
          </p:cNvPr>
          <p:cNvSpPr txBox="1"/>
          <p:nvPr/>
        </p:nvSpPr>
        <p:spPr>
          <a:xfrm>
            <a:off x="304800" y="2770946"/>
            <a:ext cx="3962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_©xiv 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liakan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214" y="682905"/>
            <a:ext cx="3505200" cy="2403877"/>
          </a:xfrm>
          <a:prstGeom prst="rect">
            <a:avLst/>
          </a:prstGeom>
        </p:spPr>
      </p:pic>
      <p:pic>
        <p:nvPicPr>
          <p:cNvPr id="4" name="Picture 3" descr="f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37408" y="777780"/>
            <a:ext cx="3581400" cy="2260154"/>
          </a:xfrm>
          <a:prstGeom prst="rect">
            <a:avLst/>
          </a:prstGeom>
        </p:spPr>
      </p:pic>
      <p:pic>
        <p:nvPicPr>
          <p:cNvPr id="5" name="Picture 4" descr="Sundarban-Tig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3834825"/>
            <a:ext cx="3657600" cy="2438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6" descr="biddu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17476" y="3820067"/>
            <a:ext cx="3505200" cy="25147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60198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80408" y="308678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মসজিদ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04208" y="633477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বিদ্যুৎ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4211" y="317901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/>
              <a:t>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A6B61B-83FB-4B99-B774-72F87CF1C841}"/>
              </a:ext>
            </a:extLst>
          </p:cNvPr>
          <p:cNvSpPr txBox="1"/>
          <p:nvPr/>
        </p:nvSpPr>
        <p:spPr>
          <a:xfrm>
            <a:off x="2383888" y="-65138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2792" y="2767280"/>
            <a:ext cx="839210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সামাজিক ও রাষ্ট্রীয় সম্পদ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096904-1F8C-4734-891D-ACE6750F9544}"/>
              </a:ext>
            </a:extLst>
          </p:cNvPr>
          <p:cNvSpPr txBox="1"/>
          <p:nvPr/>
        </p:nvSpPr>
        <p:spPr>
          <a:xfrm>
            <a:off x="419100" y="46596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114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886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5750" y="2028617"/>
            <a:ext cx="85725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সমাজ জীবনের নানা রকম প্রয়োজন মেটানোর জন্য মানুষ যে সকল সম্পদ গড়ে তোলে সে গুলোকে সামাজিক সম্পদ  বলে।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মসজিদ,বিদ্যালয় , সাঁকো ইত্যাদি।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CCBFE2-04EF-46C7-9769-CD46F9A6B7ED}"/>
              </a:ext>
            </a:extLst>
          </p:cNvPr>
          <p:cNvSpPr txBox="1"/>
          <p:nvPr/>
        </p:nvSpPr>
        <p:spPr>
          <a:xfrm>
            <a:off x="904875" y="210233"/>
            <a:ext cx="7410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3BE0C1-A735-43BB-9B75-10EDB7E7A77C}"/>
              </a:ext>
            </a:extLst>
          </p:cNvPr>
          <p:cNvSpPr txBox="1"/>
          <p:nvPr/>
        </p:nvSpPr>
        <p:spPr>
          <a:xfrm>
            <a:off x="457200" y="302567"/>
            <a:ext cx="8401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 সম্প</a:t>
            </a: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দের</a:t>
            </a:r>
            <a:r>
              <a:rPr lang="en-US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সংজ্ঞাঃ</a:t>
            </a:r>
            <a:endParaRPr lang="en-US" sz="4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0" grpId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4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18160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466430"/>
            <a:ext cx="8305800" cy="31700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কিছু কিছু সম্পদ রয়েছে, যা সরকার সরাসরি পরিচালনা করে। এ ধরনের সম্পদকে রাষ্ট্রীয় সম্পদ বলে।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যেমন- নদনদীর পানি, বন,বিদ্যুৎ ইত্যাদি।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6A633A-A341-4220-BE14-4E461AE6B144}"/>
              </a:ext>
            </a:extLst>
          </p:cNvPr>
          <p:cNvSpPr txBox="1"/>
          <p:nvPr/>
        </p:nvSpPr>
        <p:spPr>
          <a:xfrm>
            <a:off x="1143000" y="313372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0C5BFC-DD40-4CCB-B46A-B4D825D90480}"/>
              </a:ext>
            </a:extLst>
          </p:cNvPr>
          <p:cNvSpPr txBox="1"/>
          <p:nvPr/>
        </p:nvSpPr>
        <p:spPr>
          <a:xfrm>
            <a:off x="2171700" y="393352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bn-BD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সম্প</a:t>
            </a:r>
            <a:r>
              <a:rPr lang="en-US" sz="40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দের</a:t>
            </a:r>
            <a:r>
              <a:rPr lang="en-US" sz="40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সংজ্ঞাঃ</a:t>
            </a:r>
            <a:endParaRPr lang="en-US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8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" y="152400"/>
            <a:ext cx="8839200" cy="16764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381000"/>
            <a:ext cx="8077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6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কয়েকটি  সামাজিক সম্পদের নাম   </a:t>
            </a:r>
            <a:endParaRPr lang="en-U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147812961"/>
              </p:ext>
            </p:extLst>
          </p:nvPr>
        </p:nvGraphicFramePr>
        <p:xfrm>
          <a:off x="685800" y="1828800"/>
          <a:ext cx="7696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771AFE0-7A53-4236-BC40-A9CF671BB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>
                                            <p:graphicEl>
                                              <a:dgm id="{5771AFE0-7A53-4236-BC40-A9CF671BB4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>
                                            <p:graphicEl>
                                              <a:dgm id="{5771AFE0-7A53-4236-BC40-A9CF671BB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>
                                            <p:graphicEl>
                                              <a:dgm id="{5771AFE0-7A53-4236-BC40-A9CF671BB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>
                                            <p:graphicEl>
                                              <a:dgm id="{5771AFE0-7A53-4236-BC40-A9CF671BB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771AFE0-7A53-4236-BC40-A9CF671BB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771AFE0-7A53-4236-BC40-A9CF671BB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0CFE9DE-723E-4F4A-A108-C1BE5F330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2">
                                            <p:graphicEl>
                                              <a:dgm id="{D0CFE9DE-723E-4F4A-A108-C1BE5F330F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>
                                            <p:graphicEl>
                                              <a:dgm id="{D0CFE9DE-723E-4F4A-A108-C1BE5F330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2">
                                            <p:graphicEl>
                                              <a:dgm id="{D0CFE9DE-723E-4F4A-A108-C1BE5F330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">
                                            <p:graphicEl>
                                              <a:dgm id="{D0CFE9DE-723E-4F4A-A108-C1BE5F330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0CFE9DE-723E-4F4A-A108-C1BE5F330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0CFE9DE-723E-4F4A-A108-C1BE5F330F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C5D1522-601D-498D-A576-02137A331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2">
                                            <p:graphicEl>
                                              <a:dgm id="{9C5D1522-601D-498D-A576-02137A331E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2">
                                            <p:graphicEl>
                                              <a:dgm id="{9C5D1522-601D-498D-A576-02137A331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>
                                            <p:graphicEl>
                                              <a:dgm id="{9C5D1522-601D-498D-A576-02137A331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2">
                                            <p:graphicEl>
                                              <a:dgm id="{9C5D1522-601D-498D-A576-02137A331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C5D1522-601D-498D-A576-02137A331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C5D1522-601D-498D-A576-02137A331E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06DD2F1-34FC-4069-AAFF-E296DA2F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2">
                                            <p:graphicEl>
                                              <a:dgm id="{006DD2F1-34FC-4069-AAFF-E296DA2F6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>
                                            <p:graphicEl>
                                              <a:dgm id="{006DD2F1-34FC-4069-AAFF-E296DA2F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2">
                                            <p:graphicEl>
                                              <a:dgm id="{006DD2F1-34FC-4069-AAFF-E296DA2F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2">
                                            <p:graphicEl>
                                              <a:dgm id="{006DD2F1-34FC-4069-AAFF-E296DA2F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06DD2F1-34FC-4069-AAFF-E296DA2F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06DD2F1-34FC-4069-AAFF-E296DA2F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BA11CE2-6A22-49C9-97F6-287DD58F0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2">
                                            <p:graphicEl>
                                              <a:dgm id="{8BA11CE2-6A22-49C9-97F6-287DD58F0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>
                                            <p:graphicEl>
                                              <a:dgm id="{8BA11CE2-6A22-49C9-97F6-287DD58F0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2">
                                            <p:graphicEl>
                                              <a:dgm id="{8BA11CE2-6A22-49C9-97F6-287DD58F0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>
                                            <p:graphicEl>
                                              <a:dgm id="{8BA11CE2-6A22-49C9-97F6-287DD58F0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BA11CE2-6A22-49C9-97F6-287DD58F0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BA11CE2-6A22-49C9-97F6-287DD58F0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447FA19-EE86-4A5F-9866-F8F9FE0BF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2">
                                            <p:graphicEl>
                                              <a:dgm id="{F447FA19-EE86-4A5F-9866-F8F9FE0BF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">
                                            <p:graphicEl>
                                              <a:dgm id="{F447FA19-EE86-4A5F-9866-F8F9FE0BF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2">
                                            <p:graphicEl>
                                              <a:dgm id="{F447FA19-EE86-4A5F-9866-F8F9FE0BF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>
                                            <p:graphicEl>
                                              <a:dgm id="{F447FA19-EE86-4A5F-9866-F8F9FE0BF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447FA19-EE86-4A5F-9866-F8F9FE0BF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447FA19-EE86-4A5F-9866-F8F9FE0BF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00F4023-991B-47D3-8B84-32EED087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2">
                                            <p:graphicEl>
                                              <a:dgm id="{900F4023-991B-47D3-8B84-32EED08710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2">
                                            <p:graphicEl>
                                              <a:dgm id="{900F4023-991B-47D3-8B84-32EED087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2">
                                            <p:graphicEl>
                                              <a:dgm id="{900F4023-991B-47D3-8B84-32EED087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2">
                                            <p:graphicEl>
                                              <a:dgm id="{900F4023-991B-47D3-8B84-32EED087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00F4023-991B-47D3-8B84-32EED087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00F4023-991B-47D3-8B84-32EED087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6D68347-2BD4-460B-ADD4-9066E0BC2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2">
                                            <p:graphicEl>
                                              <a:dgm id="{C6D68347-2BD4-460B-ADD4-9066E0BC29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2">
                                            <p:graphicEl>
                                              <a:dgm id="{C6D68347-2BD4-460B-ADD4-9066E0BC2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2">
                                            <p:graphicEl>
                                              <a:dgm id="{C6D68347-2BD4-460B-ADD4-9066E0BC2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2">
                                            <p:graphicEl>
                                              <a:dgm id="{C6D68347-2BD4-460B-ADD4-9066E0BC2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6D68347-2BD4-460B-ADD4-9066E0BC2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6D68347-2BD4-460B-ADD4-9066E0BC2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9DCB7A6-6B39-494D-A93C-364C0775F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2">
                                            <p:graphicEl>
                                              <a:dgm id="{B9DCB7A6-6B39-494D-A93C-364C0775FE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">
                                            <p:graphicEl>
                                              <a:dgm id="{B9DCB7A6-6B39-494D-A93C-364C0775F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2">
                                            <p:graphicEl>
                                              <a:dgm id="{B9DCB7A6-6B39-494D-A93C-364C0775F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2">
                                            <p:graphicEl>
                                              <a:dgm id="{B9DCB7A6-6B39-494D-A93C-364C0775F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9DCB7A6-6B39-494D-A93C-364C0775F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9DCB7A6-6B39-494D-A93C-364C0775FE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82B0C45-84E3-4DCC-9668-B85D502C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12">
                                            <p:graphicEl>
                                              <a:dgm id="{182B0C45-84E3-4DCC-9668-B85D502C27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2">
                                            <p:graphicEl>
                                              <a:dgm id="{182B0C45-84E3-4DCC-9668-B85D502C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2">
                                            <p:graphicEl>
                                              <a:dgm id="{182B0C45-84E3-4DCC-9668-B85D502C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2">
                                            <p:graphicEl>
                                              <a:dgm id="{182B0C45-84E3-4DCC-9668-B85D502C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82B0C45-84E3-4DCC-9668-B85D502C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82B0C45-84E3-4DCC-9668-B85D502C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9BB15D9-F03E-40E8-B0F8-ED0CA8E09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12">
                                            <p:graphicEl>
                                              <a:dgm id="{A9BB15D9-F03E-40E8-B0F8-ED0CA8E09A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2">
                                            <p:graphicEl>
                                              <a:dgm id="{A9BB15D9-F03E-40E8-B0F8-ED0CA8E09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2">
                                            <p:graphicEl>
                                              <a:dgm id="{A9BB15D9-F03E-40E8-B0F8-ED0CA8E09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2">
                                            <p:graphicEl>
                                              <a:dgm id="{A9BB15D9-F03E-40E8-B0F8-ED0CA8E09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9BB15D9-F03E-40E8-B0F8-ED0CA8E09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9BB15D9-F03E-40E8-B0F8-ED0CA8E09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DE963CB-5761-4C11-86C1-E93C80952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800" decel="100000"/>
                                        <p:tgtEl>
                                          <p:spTgt spid="12">
                                            <p:graphicEl>
                                              <a:dgm id="{1DE963CB-5761-4C11-86C1-E93C80952C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2">
                                            <p:graphicEl>
                                              <a:dgm id="{1DE963CB-5761-4C11-86C1-E93C80952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2">
                                            <p:graphicEl>
                                              <a:dgm id="{1DE963CB-5761-4C11-86C1-E93C80952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2">
                                            <p:graphicEl>
                                              <a:dgm id="{1DE963CB-5761-4C11-86C1-E93C80952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DE963CB-5761-4C11-86C1-E93C80952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DE963CB-5761-4C11-86C1-E93C80952C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592A061-D502-4726-A36C-D907101E1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12">
                                            <p:graphicEl>
                                              <a:dgm id="{1592A061-D502-4726-A36C-D907101E1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2">
                                            <p:graphicEl>
                                              <a:dgm id="{1592A061-D502-4726-A36C-D907101E1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12">
                                            <p:graphicEl>
                                              <a:dgm id="{1592A061-D502-4726-A36C-D907101E1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2">
                                            <p:graphicEl>
                                              <a:dgm id="{1592A061-D502-4726-A36C-D907101E1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592A061-D502-4726-A36C-D907101E1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592A061-D502-4726-A36C-D907101E1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Graphic spid="12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326</Words>
  <Application>Microsoft Office PowerPoint</Application>
  <PresentationFormat>On-screen Show (4:3)</PresentationFormat>
  <Paragraphs>77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Tengar Char Government Primary School</cp:lastModifiedBy>
  <cp:revision>151</cp:revision>
  <dcterms:created xsi:type="dcterms:W3CDTF">2006-08-16T00:00:00Z</dcterms:created>
  <dcterms:modified xsi:type="dcterms:W3CDTF">2021-04-17T10:50:37Z</dcterms:modified>
</cp:coreProperties>
</file>