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5" r:id="rId2"/>
    <p:sldId id="405" r:id="rId3"/>
    <p:sldId id="407" r:id="rId4"/>
    <p:sldId id="439" r:id="rId5"/>
    <p:sldId id="433" r:id="rId6"/>
    <p:sldId id="406" r:id="rId7"/>
    <p:sldId id="417" r:id="rId8"/>
    <p:sldId id="422" r:id="rId9"/>
    <p:sldId id="400" r:id="rId10"/>
    <p:sldId id="443" r:id="rId11"/>
    <p:sldId id="432" r:id="rId12"/>
    <p:sldId id="441" r:id="rId13"/>
    <p:sldId id="416" r:id="rId14"/>
    <p:sldId id="402" r:id="rId15"/>
    <p:sldId id="403" r:id="rId16"/>
    <p:sldId id="44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3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34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12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52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8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>
                <a:latin typeface="NikoshBAN" pitchFamily="2" charset="0"/>
                <a:cs typeface="NikoshBAN" pitchFamily="2" charset="0"/>
              </a:rPr>
              <a:t>হবে।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86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2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2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17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7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37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65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34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0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17-Apr-21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17-Apr-21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17-Apr-21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17-Apr-21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17-Apr-21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17-Apr-21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17-Apr-21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17-Apr-21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17-Apr-21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17-Apr-21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17-Apr-21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17-Apr-21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069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79235" y="567876"/>
            <a:ext cx="6303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</a:t>
            </a:r>
            <a:r>
              <a:rPr lang="en-US" sz="6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6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mtClean="0"/>
              <a:pPr algn="ctr"/>
              <a:t>17-Apr-21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dirty="0" err="1"/>
              <a:t>Kowsar</a:t>
            </a:r>
            <a:r>
              <a:rPr lang="en-US" dirty="0"/>
              <a:t> </a:t>
            </a:r>
            <a:r>
              <a:rPr lang="en-US" dirty="0" err="1"/>
              <a:t>ahmed</a:t>
            </a:r>
            <a:endParaRPr lang="en-US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01715-009524</a:t>
            </a:r>
          </a:p>
        </p:txBody>
      </p:sp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500271" y="2468503"/>
            <a:ext cx="2161309" cy="200412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রোগের প্রতিকার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268" y="259286"/>
            <a:ext cx="3518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ভালভাবে লক্ষ কর-</a:t>
            </a:r>
            <a:endParaRPr lang="en-US" sz="2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57640" y="1903191"/>
            <a:ext cx="2161309" cy="20041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পুষ্টিকর খাবার গ্রহণ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97255" y="245431"/>
            <a:ext cx="2161309" cy="20041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বিশ্রাম নেওয়া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42338" y="1588121"/>
            <a:ext cx="2161309" cy="20041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 দেখানো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72358" y="4290279"/>
            <a:ext cx="2161309" cy="20041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 পরিমানে পানি পান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76634" y="4137730"/>
            <a:ext cx="2161309" cy="20041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পরিচ্ছন্নতা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152456">
            <a:off x="7708250" y="1681905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ight Arrow 20"/>
          <p:cNvSpPr/>
          <p:nvPr/>
        </p:nvSpPr>
        <p:spPr>
          <a:xfrm rot="7033812">
            <a:off x="8359405" y="4001098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Right Arrow 21"/>
          <p:cNvSpPr/>
          <p:nvPr/>
        </p:nvSpPr>
        <p:spPr>
          <a:xfrm rot="11140399">
            <a:off x="6033728" y="5202724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Right Arrow 22"/>
          <p:cNvSpPr/>
          <p:nvPr/>
        </p:nvSpPr>
        <p:spPr>
          <a:xfrm rot="15609155">
            <a:off x="3999669" y="3646351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Right Arrow 23"/>
          <p:cNvSpPr/>
          <p:nvPr/>
        </p:nvSpPr>
        <p:spPr>
          <a:xfrm rot="19327006">
            <a:off x="4936271" y="1312097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z="1050" smtClean="0"/>
              <a:pPr algn="ctr"/>
              <a:t>17-Apr-21</a:t>
            </a:fld>
            <a:endParaRPr lang="en-US" sz="105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sz="1050" dirty="0" err="1"/>
              <a:t>Kowsar</a:t>
            </a:r>
            <a:r>
              <a:rPr lang="en-US" sz="1050" dirty="0"/>
              <a:t> </a:t>
            </a:r>
            <a:r>
              <a:rPr lang="en-US" sz="1050" dirty="0" err="1"/>
              <a:t>ahmed</a:t>
            </a:r>
            <a:endParaRPr lang="en-US" sz="1050" dirty="0"/>
          </a:p>
        </p:txBody>
      </p:sp>
      <p:sp>
        <p:nvSpPr>
          <p:cNvPr id="25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01715-009524</a:t>
            </a:r>
          </a:p>
        </p:txBody>
      </p:sp>
      <p:pic>
        <p:nvPicPr>
          <p:cNvPr id="27" name="Picture 26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1471"/>
            <a:ext cx="12191999" cy="15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  <p:bldP spid="16" grpId="0" animBg="1"/>
      <p:bldP spid="17" grpId="0" animBg="1"/>
      <p:bldP spid="19" grpId="0" animBg="1"/>
      <p:bldP spid="20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73" y="1142100"/>
            <a:ext cx="3804695" cy="3304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36" y="1142101"/>
            <a:ext cx="3963798" cy="332466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86969" y="459340"/>
            <a:ext cx="4562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4231" y="4523719"/>
            <a:ext cx="4597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অস্বাস্থ্যকর খাবার পরিহার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43077" y="4483339"/>
            <a:ext cx="4339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না করা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22062" y="417644"/>
            <a:ext cx="7606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সংক্রামক রোগ প্রতিরোধের উপায়।</a:t>
            </a:r>
            <a:endPara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08" y="1270477"/>
            <a:ext cx="1167461" cy="11674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469" y="1257911"/>
            <a:ext cx="1107002" cy="1107002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z="1000" smtClean="0"/>
              <a:pPr algn="ctr"/>
              <a:t>17-Apr-21</a:t>
            </a:fld>
            <a:endParaRPr lang="en-US" sz="100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sz="1000" dirty="0" err="1"/>
              <a:t>Kowsar</a:t>
            </a:r>
            <a:r>
              <a:rPr lang="en-US" sz="1000" dirty="0"/>
              <a:t> </a:t>
            </a:r>
            <a:r>
              <a:rPr lang="en-US" sz="1000" dirty="0" err="1"/>
              <a:t>ahmed</a:t>
            </a:r>
            <a:endParaRPr lang="en-US" sz="1000" dirty="0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01715-009524</a:t>
            </a:r>
          </a:p>
        </p:txBody>
      </p:sp>
      <p:pic>
        <p:nvPicPr>
          <p:cNvPr id="13" name="Picture 12" descr="Image result for grass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0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736135" y="1022199"/>
            <a:ext cx="2428892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08298" y="2667000"/>
            <a:ext cx="10238115" cy="165561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সংক্রামক রোগ প্রতিরোধ করতে বিদ্যালয়ে তোমাদের করণীয় সম্পর্কে ২ টি বাক্য লেখ।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mtClean="0"/>
              <a:pPr algn="ctr"/>
              <a:t>17-Apr-21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dirty="0" err="1"/>
              <a:t>Kowsar</a:t>
            </a:r>
            <a:r>
              <a:rPr lang="en-US" dirty="0"/>
              <a:t> </a:t>
            </a:r>
            <a:r>
              <a:rPr lang="en-US" dirty="0" err="1"/>
              <a:t>ahmed</a:t>
            </a:r>
            <a:endParaRPr lang="en-US" dirty="0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01715-009524</a:t>
            </a:r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18918" y="324101"/>
            <a:ext cx="437651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5597236" y="2529155"/>
            <a:ext cx="630381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৪৮ নং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31" y="486114"/>
            <a:ext cx="4263586" cy="47559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z="1000" smtClean="0"/>
              <a:pPr algn="ctr"/>
              <a:t>17-Apr-21</a:t>
            </a:fld>
            <a:endParaRPr lang="en-US" sz="100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sz="1000" dirty="0" err="1"/>
              <a:t>Kowsar</a:t>
            </a:r>
            <a:r>
              <a:rPr lang="en-US" sz="1000" dirty="0"/>
              <a:t> </a:t>
            </a:r>
            <a:r>
              <a:rPr lang="en-US" sz="1000" dirty="0" err="1"/>
              <a:t>ahmed</a:t>
            </a:r>
            <a:endParaRPr lang="en-US" sz="1000" dirty="0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01715-009524</a:t>
            </a:r>
          </a:p>
        </p:txBody>
      </p:sp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4040223" y="543341"/>
            <a:ext cx="5132806" cy="1364180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3969" y="2588325"/>
            <a:ext cx="1051762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 রোগ প্রতিরোধ বলতে কী বুঝ?</a:t>
            </a:r>
          </a:p>
          <a:p>
            <a:pPr marL="742950" indent="-742950">
              <a:buAutoNum type="arabicPeriod"/>
            </a:pPr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 রোগ প্রতিকারের ২ টি উপায় লেখ।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mtClean="0"/>
              <a:pPr algn="ctr"/>
              <a:t>17-Apr-21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dirty="0" err="1"/>
              <a:t>Kowsar</a:t>
            </a:r>
            <a:r>
              <a:rPr lang="en-US" dirty="0"/>
              <a:t> </a:t>
            </a:r>
            <a:r>
              <a:rPr lang="en-US" dirty="0" err="1"/>
              <a:t>ahmed</a:t>
            </a:r>
            <a:endParaRPr lang="en-US" dirty="0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01715-009524</a:t>
            </a:r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4829570" y="717195"/>
            <a:ext cx="2944092" cy="630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6" name="Rectangle 15"/>
          <p:cNvSpPr/>
          <p:nvPr/>
        </p:nvSpPr>
        <p:spPr>
          <a:xfrm>
            <a:off x="4017934" y="2992396"/>
            <a:ext cx="7511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সংক্রামক রোগ প্রতিরোধের ৫ টি উপায় লেখ।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380" y="1742255"/>
            <a:ext cx="3251554" cy="250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mtClean="0"/>
              <a:pPr algn="ctr"/>
              <a:t>17-Apr-21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dirty="0" err="1"/>
              <a:t>Kowsar</a:t>
            </a:r>
            <a:r>
              <a:rPr lang="en-US" dirty="0"/>
              <a:t> </a:t>
            </a:r>
            <a:r>
              <a:rPr lang="en-US" dirty="0" err="1"/>
              <a:t>ahmed</a:t>
            </a:r>
            <a:endParaRPr lang="en-US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01715-009524</a:t>
            </a:r>
          </a:p>
        </p:txBody>
      </p:sp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702535" y="3277761"/>
            <a:ext cx="5968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7076" y="816548"/>
            <a:ext cx="62858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4" y="662152"/>
            <a:ext cx="4446463" cy="4004689"/>
          </a:xfrm>
          <a:prstGeom prst="rect">
            <a:avLst/>
          </a:prstGeom>
        </p:spPr>
      </p:pic>
      <p:pic>
        <p:nvPicPr>
          <p:cNvPr id="6" name="Picture 5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591" y="4364801"/>
            <a:ext cx="1072542" cy="1516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1" y="4364801"/>
            <a:ext cx="1072542" cy="1516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28" y="4364801"/>
            <a:ext cx="1072542" cy="1516080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z="1000" smtClean="0"/>
              <a:pPr algn="ctr"/>
              <a:t>17-Apr-21</a:t>
            </a:fld>
            <a:endParaRPr lang="en-US" sz="100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sz="1000" dirty="0" err="1"/>
              <a:t>Kowsar</a:t>
            </a:r>
            <a:r>
              <a:rPr lang="en-US" sz="1000" dirty="0"/>
              <a:t> </a:t>
            </a:r>
            <a:r>
              <a:rPr lang="en-US" sz="1000" dirty="0" err="1"/>
              <a:t>ahmed</a:t>
            </a:r>
            <a:endParaRPr lang="en-US" sz="1000" dirty="0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01715-009524</a:t>
            </a:r>
          </a:p>
        </p:txBody>
      </p:sp>
    </p:spTree>
    <p:extLst>
      <p:ext uri="{BB962C8B-B14F-4D97-AF65-F5344CB8AC3E}">
        <p14:creationId xmlns:p14="http://schemas.microsoft.com/office/powerpoint/2010/main" val="339128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98319" y="1298224"/>
            <a:ext cx="5711484" cy="3908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0" dirty="0" err="1">
                <a:ln w="0"/>
                <a:solidFill>
                  <a:srgbClr val="FF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>
                <a:ln w="0"/>
                <a:solidFill>
                  <a:srgbClr val="FF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solidFill>
                  <a:srgbClr val="FF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n w="0"/>
              <a:solidFill>
                <a:srgbClr val="FF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বিজ্ঞান,</a:t>
            </a:r>
          </a:p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০৭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(স্বাস্থ্যবিধি ),</a:t>
            </a:r>
          </a:p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পাঠের শিরোনাম- সংক্রামক রোগের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 ও প্রতিকার,</a:t>
            </a:r>
          </a:p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মিনিট।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mtClean="0"/>
              <a:pPr algn="ctr"/>
              <a:t>17-Apr-21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dirty="0" err="1"/>
              <a:t>Kowsar</a:t>
            </a:r>
            <a:r>
              <a:rPr lang="en-US" dirty="0"/>
              <a:t> </a:t>
            </a:r>
            <a:r>
              <a:rPr lang="en-US" dirty="0" err="1"/>
              <a:t>ahmed</a:t>
            </a:r>
            <a:endParaRPr lang="en-US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01715-009524</a:t>
            </a:r>
          </a:p>
        </p:txBody>
      </p:sp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8261"/>
            <a:ext cx="12191999" cy="220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124" y="1298224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6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সাইদুর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টেংগার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গজারিয়া,মুন্সীগঞ্জ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154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Diagonal Corner Rectangle 16"/>
          <p:cNvSpPr/>
          <p:nvPr/>
        </p:nvSpPr>
        <p:spPr>
          <a:xfrm>
            <a:off x="152401" y="2452917"/>
            <a:ext cx="11928764" cy="214679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৯.১.১ বায়ুবাহিত রোগসমূহের প্রতিকার সম্পর্কে বলতে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0808" y="668681"/>
            <a:ext cx="4020573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mtClean="0"/>
              <a:pPr algn="ctr"/>
              <a:t>17-Apr-21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dirty="0" err="1"/>
              <a:t>Kowsar</a:t>
            </a:r>
            <a:r>
              <a:rPr lang="en-US" dirty="0"/>
              <a:t> </a:t>
            </a:r>
            <a:r>
              <a:rPr lang="en-US" dirty="0" err="1"/>
              <a:t>ahmed</a:t>
            </a:r>
            <a:endParaRPr lang="en-US" dirty="0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01715-009524</a:t>
            </a:r>
          </a:p>
        </p:txBody>
      </p:sp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023617" y="472128"/>
            <a:ext cx="4394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26921" y="4754973"/>
            <a:ext cx="2888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37955" y="4789476"/>
            <a:ext cx="3273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93" y="1221506"/>
            <a:ext cx="4030467" cy="3376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2935406" y="452065"/>
            <a:ext cx="6986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করলে বিভিন্ন রোগ হয়।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0639" y="502144"/>
            <a:ext cx="9629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 করে বিভিন্ন রোগ প্রতিরোধ করা যায়।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z="1000" smtClean="0"/>
              <a:pPr algn="ctr"/>
              <a:t>17-Apr-21</a:t>
            </a:fld>
            <a:endParaRPr lang="en-US" sz="100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sz="1000" dirty="0" err="1"/>
              <a:t>Kowsar</a:t>
            </a:r>
            <a:r>
              <a:rPr lang="en-US" sz="1000" dirty="0"/>
              <a:t> </a:t>
            </a:r>
            <a:r>
              <a:rPr lang="en-US" sz="1000" dirty="0" err="1"/>
              <a:t>ahmed</a:t>
            </a:r>
            <a:endParaRPr lang="en-US" sz="1000" dirty="0"/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01715-009524</a:t>
            </a:r>
          </a:p>
        </p:txBody>
      </p:sp>
      <p:pic>
        <p:nvPicPr>
          <p:cNvPr id="22" name="Picture 21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" y="4729391"/>
            <a:ext cx="12191999" cy="210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19" y="1465660"/>
            <a:ext cx="4334207" cy="3374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4" y="1506849"/>
            <a:ext cx="4334207" cy="3374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4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8" grpId="0"/>
      <p:bldP spid="20" grpId="0" build="allAtOnce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sweet"/>
          <p:cNvSpPr>
            <a:spLocks noChangeAspect="1" noChangeArrowheads="1"/>
          </p:cNvSpPr>
          <p:nvPr/>
        </p:nvSpPr>
        <p:spPr bwMode="auto">
          <a:xfrm>
            <a:off x="63500" y="-136525"/>
            <a:ext cx="59150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4"/>
          <a:stretch/>
        </p:blipFill>
        <p:spPr>
          <a:xfrm>
            <a:off x="1177789" y="1163782"/>
            <a:ext cx="4079196" cy="3392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86" y="1127090"/>
            <a:ext cx="4143305" cy="3429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571127" y="459340"/>
            <a:ext cx="4394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65138" y="4556413"/>
            <a:ext cx="2893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গ্রহণ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51411" y="4556413"/>
            <a:ext cx="3273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38458" y="502906"/>
            <a:ext cx="7462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সংক্রামক রোগ প্রতিরোধের উপায়।</a:t>
            </a:r>
            <a:endPara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4402"/>
            <a:ext cx="12191999" cy="226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8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895601" y="216457"/>
            <a:ext cx="7093526" cy="9939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512587" y="1210369"/>
            <a:ext cx="1166823" cy="133536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34868" y="2545729"/>
            <a:ext cx="8722260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endParaRPr lang="bn-IN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 রোগের 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প্রতিরোধ ও প্রতিকার।</a:t>
            </a: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01" y="1311316"/>
            <a:ext cx="3798905" cy="303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8"/>
          <a:stretch/>
        </p:blipFill>
        <p:spPr>
          <a:xfrm>
            <a:off x="7491696" y="1311316"/>
            <a:ext cx="3571663" cy="3038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4571127" y="459340"/>
            <a:ext cx="4394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8266" y="4349734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ভালভাবে হাত ধোয়া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74643" y="4349734"/>
            <a:ext cx="5344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হাঁচি বা কাশির সময় রুমাল ব্যবহার</a:t>
            </a:r>
            <a:endPara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93834" y="531385"/>
            <a:ext cx="6607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সংক্রামক রোগ প্রতিরোধের উপায়।</a:t>
            </a:r>
            <a:endPara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2649"/>
            <a:ext cx="12191999" cy="24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97608" y="1544621"/>
            <a:ext cx="299815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50" y="2777836"/>
            <a:ext cx="3258385" cy="1959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9"/>
          <a:stretch/>
        </p:blipFill>
        <p:spPr>
          <a:xfrm>
            <a:off x="4322618" y="1274617"/>
            <a:ext cx="7229741" cy="389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322618" y="983673"/>
            <a:ext cx="7316765" cy="4383153"/>
          </a:xfrm>
          <a:prstGeom prst="rect">
            <a:avLst/>
          </a:prstGeom>
          <a:noFill/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739"/>
            <a:ext cx="12191999" cy="23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6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867" y="1086099"/>
            <a:ext cx="2019048" cy="133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81553" y="1491156"/>
            <a:ext cx="4248591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9382" y="3016656"/>
            <a:ext cx="11720945" cy="1801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জমে থাকা পানিতে  কীসে ডিম পাড়ে? এ থেকে কোন রোগ হতে পারে?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z="1100" smtClean="0"/>
              <a:pPr algn="ctr"/>
              <a:t>17-Apr-21</a:t>
            </a:fld>
            <a:endParaRPr lang="en-US" sz="110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sz="1100" dirty="0" err="1"/>
              <a:t>Kowsar</a:t>
            </a:r>
            <a:r>
              <a:rPr lang="en-US" sz="1100" dirty="0"/>
              <a:t> </a:t>
            </a:r>
            <a:r>
              <a:rPr lang="en-US" sz="1100" dirty="0" err="1"/>
              <a:t>ahmed</a:t>
            </a:r>
            <a:endParaRPr lang="en-US" sz="1100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01715-009524</a:t>
            </a:r>
          </a:p>
        </p:txBody>
      </p:sp>
      <p:pic>
        <p:nvPicPr>
          <p:cNvPr id="10" name="Picture 9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499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3754</TotalTime>
  <Words>336</Words>
  <Application>Microsoft Office PowerPoint</Application>
  <PresentationFormat>Widescreen</PresentationFormat>
  <Paragraphs>107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Tengar Char Government Primary School</cp:lastModifiedBy>
  <cp:revision>1574</cp:revision>
  <dcterms:created xsi:type="dcterms:W3CDTF">2017-07-12T02:49:00Z</dcterms:created>
  <dcterms:modified xsi:type="dcterms:W3CDTF">2021-04-17T16:05:25Z</dcterms:modified>
</cp:coreProperties>
</file>