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58" r:id="rId3"/>
    <p:sldId id="264" r:id="rId4"/>
    <p:sldId id="28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0" r:id="rId16"/>
    <p:sldId id="276" r:id="rId17"/>
    <p:sldId id="279" r:id="rId18"/>
    <p:sldId id="277" r:id="rId19"/>
    <p:sldId id="263" r:id="rId20"/>
    <p:sldId id="262" r:id="rId21"/>
    <p:sldId id="261" r:id="rId22"/>
    <p:sldId id="260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7" autoAdjust="0"/>
    <p:restoredTop sz="92989" autoAdjust="0"/>
  </p:normalViewPr>
  <p:slideViewPr>
    <p:cSldViewPr snapToGrid="0">
      <p:cViewPr varScale="1">
        <p:scale>
          <a:sx n="67" d="100"/>
          <a:sy n="67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7AFF1-F384-42BF-9D55-4F0E4FACF0C5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069E7-D70C-42C1-93C4-12BDFC72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069E7-D70C-42C1-93C4-12BDFC725F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069E7-D70C-42C1-93C4-12BDFC725F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AD27-DBEA-4071-BBD5-E843298FC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5995-409D-4974-BF58-D9B18E4E8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1D43C-DA50-443D-981A-87388844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E9645-497A-4525-9F8C-4DB7BEA8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0AD80-A579-483F-8010-50CBC9E7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91C2-5236-4380-960D-47835C4C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1CE9B-9297-4DDD-AC4D-8AE8481EC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23CF-D119-43AE-81B8-0306E32E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0917-0EFF-40BA-9F73-80F196EE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2665-8549-45ED-B7DE-15F510B3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CA736-98DC-4CAA-A790-47DB3C2F7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228AD-4426-4F25-A3A7-D50AE5550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7B46A-E315-4D05-97AC-3F4E500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4E4B-8180-4730-BC61-F2427E25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ECACB-93EC-4ABD-A38A-5A352B3C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065C-8B08-4A6A-BE2E-21FEF07D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95BA-1BF6-492C-9E39-366AA431A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409C8-F3D4-4082-B8C2-3DA784C7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A96DF-EBA7-4915-BF6E-1A0B8BA9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F13B6-920C-4D48-8A34-CDC00E97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046F-2033-4F43-97C1-D11363AD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39780-CC87-468D-A553-87E404E1C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E80E-D0F9-4052-942C-570B25E2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E7DD3-8A0C-4BFF-B158-60208FF5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16A2-E21C-4D1B-9772-DD619741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7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92FC-AECE-4FE2-A73E-71D02032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B447D-9D22-4A48-8374-E24F89C5B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D1D73-55DA-4A81-B969-262E64D4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1DDE5-5734-4064-9372-8CBDC0D3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C873C-5D84-491D-BD1A-DB97EFB9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3859E-6DBA-4383-B9D5-88882836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2CC4-43EA-4E44-B3E2-9B2D998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A5A95-1D76-49B3-A73F-4B5EE5BCC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6ECE5-06CF-4C92-9F0E-437AE1D2E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AF471-333C-44DD-AB85-0F0F64AA3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16240-4D2E-49C1-8D0D-12F94546B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AFA6F9-2D53-4EAD-A225-077BC934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3D36A-CC3F-4C84-A5EB-EF3C4F3E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8FB24-6B40-46F2-B18F-B30B06E4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4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B688-CE96-47DD-9072-041723C8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91D11-4444-425D-9046-1BD5F233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883C6-3EEB-4A23-902B-3EDAC524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43784-56EC-465E-9DE2-CDF7923C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0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2E9A3-BB4C-49F4-BD7A-72DB5D33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90344-65B4-4E4F-B88B-E8E0917B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75292-4C93-4A01-8418-677C6D60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3ADB-B3C0-4ED7-875C-55EC41DE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27F4-2F01-4A0E-A0DD-22102446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BBE3E-D529-4292-9F63-AC0182B1F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0B227-9649-40E5-8D20-8537597E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7B34D-AEE6-4A3A-8F23-713E9802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28C1-2B32-4B2A-8171-8ECB9A41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3D71-40FF-46BB-83C6-BA31E858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8353A-807D-4376-9036-D9D79BA66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AD5EB-9238-418C-AF12-EDDAE734F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C1C89-E48D-4D38-A41D-EF155CE3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97924-D1BE-4110-BB81-4F05B57F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532DF-240D-4636-A9E8-2BDB0B2D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E2780-4D78-4BB4-91F5-8B6E7843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B3920-8DEE-4B7D-B15A-76BF65AFD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3D86-AF85-4A51-9408-5FB61404B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C202-47C9-48EF-836E-4ABEDAF09A1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A0E74-B8AC-4C52-9956-C0467581E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9321D-6AF3-47B8-9B2F-C08BEE2B0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3226-0AB9-4C77-B263-BFF61E94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7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3A7A9E-008F-4DBE-A949-1AB2AA3D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6" y="5389173"/>
            <a:ext cx="1035660" cy="1256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A433B9-9390-45BA-963E-134F5C3B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1" y="4734232"/>
            <a:ext cx="1231201" cy="1911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B69897-B1CE-4DEF-88F4-07F349F1C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28" y="3795922"/>
            <a:ext cx="1762286" cy="2849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966AB7-18E0-4E26-9ECF-606D621B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82" y="2212258"/>
            <a:ext cx="2536282" cy="447926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95C3D0-A199-47FD-AA03-2D1DC16739DD}"/>
              </a:ext>
            </a:extLst>
          </p:cNvPr>
          <p:cNvSpPr/>
          <p:nvPr/>
        </p:nvSpPr>
        <p:spPr>
          <a:xfrm>
            <a:off x="12296376" y="662305"/>
            <a:ext cx="2298541" cy="20940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ABE127E-7BBA-485D-9C64-62A85FF8E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 b="5450"/>
          <a:stretch/>
        </p:blipFill>
        <p:spPr>
          <a:xfrm rot="16647925">
            <a:off x="12806386" y="-576521"/>
            <a:ext cx="2541051" cy="18162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244E66-191E-4D74-9A10-391ABFD66A58}"/>
              </a:ext>
            </a:extLst>
          </p:cNvPr>
          <p:cNvSpPr/>
          <p:nvPr/>
        </p:nvSpPr>
        <p:spPr>
          <a:xfrm>
            <a:off x="14695345" y="662304"/>
            <a:ext cx="2177144" cy="2094079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07FE1F-C6CB-4F5C-9EF8-7CB5F9AD0E27}"/>
              </a:ext>
            </a:extLst>
          </p:cNvPr>
          <p:cNvSpPr/>
          <p:nvPr/>
        </p:nvSpPr>
        <p:spPr>
          <a:xfrm>
            <a:off x="12357073" y="4348047"/>
            <a:ext cx="2177145" cy="209407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ln w="12700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B16946-76A1-4B44-924C-13206C67D3CF}"/>
              </a:ext>
            </a:extLst>
          </p:cNvPr>
          <p:cNvSpPr/>
          <p:nvPr/>
        </p:nvSpPr>
        <p:spPr>
          <a:xfrm>
            <a:off x="14695345" y="4327384"/>
            <a:ext cx="1956796" cy="20940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99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E8FA29-53A1-4209-A690-79E4C6671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 b="5450"/>
          <a:stretch/>
        </p:blipFill>
        <p:spPr>
          <a:xfrm rot="16647925">
            <a:off x="15381616" y="-576522"/>
            <a:ext cx="2541051" cy="1816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435E07-6E9A-42FF-8F2D-F64325799E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 b="5450"/>
          <a:stretch/>
        </p:blipFill>
        <p:spPr>
          <a:xfrm rot="16647925">
            <a:off x="12806387" y="3088559"/>
            <a:ext cx="2541051" cy="18162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D452B2-9D27-4E6E-861C-94DCCB14D5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 b="5450"/>
          <a:stretch/>
        </p:blipFill>
        <p:spPr>
          <a:xfrm rot="16647925">
            <a:off x="15130676" y="3064780"/>
            <a:ext cx="2541051" cy="1816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1FBA0B-934F-4023-9573-37FE5353FBDF}"/>
              </a:ext>
            </a:extLst>
          </p:cNvPr>
          <p:cNvSpPr txBox="1"/>
          <p:nvPr/>
        </p:nvSpPr>
        <p:spPr>
          <a:xfrm>
            <a:off x="597574" y="706716"/>
            <a:ext cx="4309193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78 0.15278 L 0.05378 0.15301 C 0.05066 0.20186 0.05391 0.17662 0.04896 0.20209 C 0.04857 0.2044 0.04844 0.20695 0.04779 0.2088 C 0.04675 0.21204 0.04545 0.21482 0.04415 0.21783 C 0.04141 0.23334 0.04532 0.21621 0.03946 0.22894 C 0.0379 0.23241 0.03724 0.23681 0.03581 0.24028 C 0.0349 0.24283 0.03334 0.24468 0.0323 0.24699 C 0.0306 0.2507 0.02904 0.2544 0.02748 0.25834 C 0.0267 0.26065 0.02618 0.26297 0.02513 0.26528 C 0.02136 0.27292 0.01719 0.2801 0.01329 0.28774 L 0.0073 0.29908 C 0.00612 0.30116 0.00469 0.30301 0.00378 0.30556 C 0.00209 0.30996 0.00131 0.31598 -0.00104 0.31922 C -0.0026 0.3213 -0.00429 0.32338 -0.00585 0.3257 C -0.00703 0.32801 -0.00807 0.33079 -0.00937 0.33264 C -0.0108 0.33473 -0.01276 0.33519 -0.01419 0.33704 C -0.01549 0.33912 -0.0164 0.3419 -0.0177 0.34375 C -0.01927 0.3463 -0.02096 0.34815 -0.02252 0.3507 C -0.02369 0.35255 -0.02487 0.35533 -0.02591 0.35741 C -0.02903 0.36227 -0.02942 0.36204 -0.03307 0.36412 C -0.03424 0.36574 -0.03528 0.3676 -0.03684 0.36875 C -0.03893 0.37037 -0.04687 0.37269 -0.04882 0.37315 C -0.06614 0.38982 -0.05442 0.38056 -0.09739 0.37524 C -0.10794 0.37408 -0.11862 0.36922 -0.12955 0.36875 L -0.17578 0.36644 C -0.21041 0.35903 -0.18815 0.36274 -0.26132 0.36875 C -0.26445 0.36899 -0.26757 0.37061 -0.2707 0.37084 C -0.28072 0.37223 -0.29075 0.37246 -0.30052 0.37315 C -0.43385 0.43635 -0.57552 0.37778 -0.71302 0.3801 C -0.7194 0.3801 -0.73424 0.38287 -0.7414 0.38449 C -0.80481 0.42431 -0.74296 0.38681 -0.92565 0.39098 C -0.93125 0.39121 -0.93671 0.39329 -0.94231 0.39329 C -0.95429 0.39399 -0.96614 0.39329 -0.97786 0.39329 L -0.97786 0.39352 " pathEditMode="relative" rAng="0" ptsTypes="AAAAAAAAAAAAAAAAAAAAAAAAAAAAAAAAA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89" y="1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0.2162 L 0.05078 0.21643 C 0.04765 0.25509 0.05078 0.23472 0.04596 0.25509 C 0.04557 0.25694 0.04544 0.25903 0.04479 0.26065 C 0.04375 0.26296 0.04245 0.26528 0.04114 0.26782 C 0.03841 0.28009 0.04232 0.26643 0.03646 0.27639 C 0.03489 0.2794 0.03424 0.28264 0.03281 0.28565 C 0.0319 0.2875 0.03034 0.28889 0.02929 0.29074 C 0.02773 0.29375 0.02617 0.29676 0.02461 0.3 C 0.02383 0.30139 0.0233 0.30347 0.02226 0.30532 C 0.01849 0.31134 0.01432 0.31713 0.01054 0.32315 L 0.00468 0.33218 C 0.00351 0.3338 0.00208 0.33542 0.00117 0.3375 C -0.00052 0.34074 -0.0013 0.34537 -0.00365 0.34815 C -0.00521 0.35 -0.0069 0.35139 -0.00847 0.35324 C -0.00964 0.35509 -0.01068 0.35718 -0.01198 0.3588 C -0.01341 0.36042 -0.01537 0.36088 -0.01667 0.3625 C -0.01797 0.36389 -0.01888 0.36597 -0.02018 0.36759 C -0.02175 0.36968 -0.02331 0.3713 -0.02487 0.37315 C -0.02604 0.37454 -0.02709 0.37708 -0.02839 0.37847 C -0.03151 0.38241 -0.0319 0.38218 -0.03555 0.38403 C -0.03672 0.38495 -0.03776 0.38657 -0.03893 0.3875 C -0.04128 0.38866 -0.04922 0.39051 -0.05091 0.39097 C -0.06823 0.4044 -0.05677 0.39676 -0.09922 0.39259 C -0.10977 0.3919 -0.12045 0.38796 -0.13125 0.3875 L -0.17696 0.38565 C -0.21146 0.37986 -0.18946 0.38264 -0.26185 0.3875 C -0.26511 0.38773 -0.26823 0.38889 -0.27136 0.38912 C -0.28125 0.39028 -0.29115 0.39028 -0.30091 0.39097 C -0.43321 0.4412 -0.57357 0.39468 -0.71016 0.39653 C -0.71654 0.39653 -0.73112 0.39884 -0.73841 0.4 C -0.80117 0.43171 -0.73998 0.40208 -0.92123 0.40509 C -0.92683 0.40532 -0.93216 0.40694 -0.93763 0.40694 C -0.94961 0.40741 -0.96133 0.40694 -0.97292 0.40694 L -0.97292 0.40718 " pathEditMode="relative" rAng="0" ptsTypes="AAAAAAAAAAAAAAAAAAAAAAAAAAAAAAAAAAA">
                                      <p:cBhvr>
                                        <p:cTn id="1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85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1.25E-6 0.00024 C -0.00351 0.00232 -0.00664 0.0044 -0.00937 0.00811 C -0.01055 0.00973 -0.01068 0.01297 -0.01159 0.01482 C -0.0138 0.02084 -0.01588 0.02662 -0.01823 0.03241 C -0.0194 0.03588 -0.02031 0.04005 -0.02135 0.04329 C -0.02265 0.04607 -0.02448 0.04792 -0.02591 0.05024 C -0.02669 0.05232 -0.02734 0.05463 -0.02799 0.05649 C -0.03112 0.06343 -0.03542 0.06829 -0.03776 0.07639 C -0.04036 0.08311 -0.04193 0.09074 -0.04466 0.09607 C -0.04805 0.10301 -0.04857 0.10324 -0.05117 0.11135 C -0.05247 0.11482 -0.05286 0.11968 -0.05456 0.12246 C -0.05794 0.12871 -0.06185 0.13241 -0.06536 0.13797 C -0.0681 0.1419 -0.0707 0.14653 -0.07318 0.15116 C -0.07461 0.15371 -0.07604 0.15718 -0.0776 0.15996 C -0.0793 0.16227 -0.08099 0.16389 -0.08216 0.16644 C -0.08411 0.17037 -0.08581 0.17848 -0.0888 0.18195 C -0.0901 0.18311 -0.09154 0.18311 -0.09297 0.18403 C -0.09935 0.19653 -0.09284 0.18519 -0.10078 0.19491 C -0.10651 0.20209 -0.1039 0.20162 -0.11068 0.20787 C -0.11419 0.21135 -0.11862 0.21274 -0.12161 0.2169 C -0.12279 0.21852 -0.12383 0.21991 -0.125 0.2213 C -0.12669 0.22315 -0.12773 0.22593 -0.12943 0.22801 C -0.13034 0.22894 -0.13151 0.22917 -0.13268 0.22987 C -0.13346 0.23149 -0.13867 0.23936 -0.14036 0.24121 C -0.14127 0.24213 -0.14258 0.2426 -0.14362 0.24352 C -0.14518 0.24537 -0.14661 0.24746 -0.14805 0.24977 C -0.15039 0.25394 -0.15156 0.26135 -0.15469 0.26297 L -0.15911 0.26528 C -0.16133 0.26806 -0.16328 0.27246 -0.16562 0.27431 C -0.1737 0.27917 -0.16393 0.27292 -0.17344 0.27824 C -0.17448 0.27894 -0.17552 0.27987 -0.17656 0.28056 C -0.18034 0.28218 -0.18385 0.2838 -0.1875 0.28496 C -0.19726 0.28774 -0.19297 0.28588 -0.20091 0.28936 C -0.21081 0.28866 -0.22083 0.28843 -0.2306 0.28727 C -0.23255 0.28704 -0.23411 0.28542 -0.23607 0.28496 C -0.23984 0.2838 -0.24349 0.28357 -0.24713 0.28241 C -0.25 0.28218 -0.25299 0.28125 -0.25599 0.28056 C -0.25885 0.27894 -0.26185 0.27639 -0.26458 0.27616 C -0.29883 0.27454 -0.33307 0.27477 -0.36706 0.27431 L -0.53424 0.27199 C -0.59505 0.25162 -0.53724 0.27014 -0.70508 0.26528 L -0.76315 0.26297 C -0.76484 0.26227 -0.76614 0.26065 -0.76771 0.26065 C -0.89114 0.26065 -0.85377 0.24931 -0.90221 0.26528 C -0.90521 0.26829 -0.90872 0.27223 -0.91198 0.27431 C -0.91523 0.27593 -0.91862 0.27686 -0.92187 0.27824 C -0.93125 0.28982 -0.92318 0.28172 -0.93385 0.28727 C -0.95143 0.29607 -0.93008 0.28797 -0.94739 0.29375 C -0.94844 0.29514 -0.94922 0.29723 -0.95052 0.29792 C -0.95195 0.29931 -0.95351 0.29954 -0.95495 0.30047 C -0.9625 0.30487 -0.95299 0.3007 -0.96484 0.30487 C -0.9763 0.30255 -0.97578 0.30973 -0.97578 0.30047 L -0.97461 0.30047 " pathEditMode="relative" rAng="0" ptsTypes="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9" y="15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9 0.02431 L 0.01809 0.02454 C 0.01484 0.02662 0.01171 0.02824 0.00898 0.03194 C 0.00794 0.03356 0.00768 0.03634 0.00677 0.03843 C 0.00468 0.04398 0.00234 0.04931 0.00026 0.05463 C -0.00092 0.05787 -0.0017 0.06204 -0.00287 0.06505 C -0.00404 0.06759 -0.00586 0.06921 -0.0073 0.0713 C -0.00808 0.07338 -0.00873 0.07569 -0.00964 0.07731 C -0.01277 0.08403 -0.0168 0.08866 -0.01941 0.0963 C -0.02162 0.10255 -0.02318 0.10949 -0.02592 0.11458 C -0.0293 0.12106 -0.02969 0.1213 -0.03243 0.12917 C -0.0336 0.13241 -0.03412 0.13681 -0.03581 0.13981 C -0.03907 0.14514 -0.04323 0.14884 -0.04675 0.15417 C -0.04922 0.15787 -0.05183 0.16227 -0.05443 0.16643 C -0.05599 0.16898 -0.0573 0.17199 -0.05886 0.17454 C -0.06029 0.17708 -0.06185 0.17824 -0.06329 0.18079 C -0.06524 0.18472 -0.06693 0.19213 -0.06967 0.1956 C -0.07097 0.19676 -0.07266 0.19676 -0.07409 0.19745 C -0.08047 0.20926 -0.07396 0.19861 -0.08191 0.20787 C -0.0875 0.21435 -0.0849 0.21435 -0.09167 0.22014 C -0.09532 0.22315 -0.09922 0.22454 -0.10248 0.22847 C -0.10365 0.22963 -0.10469 0.23125 -0.10573 0.23241 C -0.1073 0.23449 -0.10847 0.23681 -0.11016 0.23866 C -0.1112 0.24005 -0.11237 0.24028 -0.11355 0.24097 C -0.11446 0.24213 -0.11954 0.24977 -0.1211 0.25139 C -0.12214 0.25208 -0.12344 0.25255 -0.12435 0.25324 C -0.12592 0.25532 -0.12735 0.25718 -0.12878 0.25926 C -0.13112 0.26343 -0.1323 0.27037 -0.13542 0.27153 L -0.13972 0.27407 C -0.14193 0.27662 -0.14375 0.28079 -0.14636 0.28194 C -0.15417 0.28727 -0.14441 0.28125 -0.15391 0.28634 C -0.15508 0.28704 -0.15599 0.28796 -0.15717 0.28819 C -0.16094 0.28981 -0.16459 0.29143 -0.16797 0.29259 C -0.17761 0.29514 -0.17331 0.29329 -0.18138 0.29653 C -0.19102 0.29606 -0.20092 0.29583 -0.21068 0.29468 C -0.21263 0.29444 -0.21459 0.29306 -0.21615 0.29259 C -0.21993 0.29143 -0.22357 0.29143 -0.22735 0.29028 C -0.23021 0.28981 -0.23295 0.28912 -0.23594 0.28819 C -0.23881 0.28704 -0.2418 0.28472 -0.2448 0.28426 C -0.27865 0.28241 -0.3125 0.28264 -0.34662 0.28194 L -0.51277 0.28032 C -0.57292 0.26111 -0.5155 0.27847 -0.6823 0.27407 L -0.74024 0.27153 C -0.74167 0.27106 -0.7431 0.26991 -0.74454 0.26991 C -0.86706 0.26991 -0.82995 0.25856 -0.878 0.27407 C -0.88099 0.27685 -0.88464 0.28032 -0.8879 0.28194 C -0.89102 0.28403 -0.89441 0.28495 -0.89766 0.28634 C -0.90717 0.29676 -0.89896 0.28935 -0.90977 0.29468 C -0.92709 0.30278 -0.9056 0.29514 -0.92292 0.30069 C -0.92383 0.30208 -0.92487 0.30393 -0.92618 0.30463 C -0.92761 0.30579 -0.92917 0.30625 -0.9306 0.30718 C -0.93803 0.31134 -0.92852 0.30741 -0.94024 0.31134 C -0.95144 0.3088 -0.95144 0.31574 -0.95144 0.30718 L -0.95027 0.30718 " pathEditMode="relative" rAng="0" ptsTypes="AAAAAAAAAAAAAAAAAAAAAAAAAAAAAAAAAAAAAAAAAAAAAAAAAAAAAA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7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07 -0.10486 L 0.03607 -0.10463 C 0.02162 -0.10301 0.00248 -0.0993 -0.0108 -0.0993 C -0.01992 -0.0993 -0.02877 -0.10162 -0.03776 -0.10254 C -0.0388 -0.10416 -0.03984 -0.10625 -0.04101 -0.1074 C -0.04375 -0.11041 -0.04856 -0.11527 -0.05221 -0.11782 C -0.05364 -0.11851 -0.05507 -0.11944 -0.05651 -0.12013 C -0.06432 -0.14351 -0.05416 -0.11597 -0.06888 -0.14051 C -0.07174 -0.14537 -0.07408 -0.15254 -0.07669 -0.15833 C -0.07773 -0.16088 -0.07903 -0.16319 -0.07994 -0.16574 C -0.08112 -0.16944 -0.08242 -0.17222 -0.08346 -0.17615 C -0.08437 -0.17939 -0.08476 -0.18287 -0.08554 -0.18611 C -0.08645 -0.18912 -0.08776 -0.19097 -0.0888 -0.19398 C -0.08984 -0.19583 -0.09036 -0.19953 -0.09114 -0.20138 C -0.09218 -0.20509 -0.09335 -0.20856 -0.0944 -0.2118 C -0.09531 -0.21412 -0.09609 -0.21666 -0.09661 -0.21944 C -0.09752 -0.22245 -0.09804 -0.22662 -0.09908 -0.22963 C -0.09974 -0.2324 -0.1013 -0.23449 -0.10221 -0.23726 C -0.10351 -0.24027 -0.10455 -0.24421 -0.10572 -0.24745 C -0.10612 -0.24976 -0.10625 -0.25254 -0.1069 -0.25486 C -0.10729 -0.2581 -0.11171 -0.27176 -0.11224 -0.27268 C -0.11393 -0.27662 -0.11614 -0.2787 -0.11783 -0.28263 C -0.12044 -0.28888 -0.12578 -0.30833 -0.12903 -0.31088 C -0.13958 -0.31898 -0.12447 -0.30671 -0.13567 -0.31828 C -0.13932 -0.32222 -0.14296 -0.32638 -0.14687 -0.3287 C -0.15013 -0.33055 -0.15351 -0.33263 -0.15677 -0.33379 C -0.16002 -0.33472 -0.16354 -0.33541 -0.16692 -0.33611 C -0.16901 -0.33912 -0.17096 -0.34259 -0.17356 -0.34398 C -0.17708 -0.34583 -0.18099 -0.34606 -0.18476 -0.34652 C -0.19921 -0.34768 -0.21354 -0.34838 -0.22812 -0.34907 L -0.3138 -0.35138 C -0.3194 -0.35324 -0.325 -0.35555 -0.33059 -0.35694 C -0.35859 -0.36111 -0.35559 -0.35648 -0.37617 -0.3618 C -0.37838 -0.36226 -0.38072 -0.36342 -0.38294 -0.36435 L -0.3996 -0.37129 C -0.42474 -0.37106 -0.45013 -0.37199 -0.47539 -0.36921 C -0.47877 -0.36875 -0.48177 -0.36273 -0.48528 -0.3618 C -0.49974 -0.3581 -0.49283 -0.36018 -0.50651 -0.35694 L -0.56445 -0.35902 C -0.56783 -0.35949 -0.57109 -0.36134 -0.57447 -0.3618 C -0.59648 -0.36527 -0.59062 -0.35301 -0.59648 -0.36689 L -0.5901 -0.36435 " pathEditMode="relative" rAng="0" ptsTypes="AAAAAAAAAAAAAAAAAAAAAAAAAAAAAAAAAAAAAAAAAA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28" y="-130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-0.13148 L 0.08502 -0.13125 C 0.06979 -0.12963 0.04935 -0.12708 0.03502 -0.12708 C 0.02539 -0.12708 0.01588 -0.1287 0.00638 -0.1294 C 0.00521 -0.13079 0.00403 -0.13241 0.00286 -0.13356 C 2.70833E-6 -0.13611 -0.00534 -0.14005 -0.00912 -0.14213 C -0.01068 -0.14282 -0.01224 -0.14352 -0.0138 -0.14421 C -0.02201 -0.16343 -0.0112 -0.14051 -0.02696 -0.16111 C -0.03008 -0.16528 -0.03255 -0.17106 -0.03529 -0.17593 C -0.03646 -0.17801 -0.03789 -0.17986 -0.0388 -0.18218 C -0.03998 -0.18518 -0.04141 -0.18773 -0.04245 -0.19074 C -0.04336 -0.19352 -0.04375 -0.19653 -0.04479 -0.19931 C -0.04584 -0.20162 -0.04727 -0.20324 -0.04831 -0.20556 C -0.04935 -0.20741 -0.04987 -0.20995 -0.05078 -0.21181 C -0.05196 -0.21481 -0.05313 -0.21759 -0.0543 -0.22037 C -0.05521 -0.22245 -0.05599 -0.22454 -0.05664 -0.22685 C -0.05755 -0.2294 -0.05808 -0.23264 -0.05912 -0.23518 C -0.06003 -0.23773 -0.06159 -0.23935 -0.06263 -0.24167 C -0.06393 -0.24421 -0.06498 -0.24722 -0.06628 -0.25 C -0.06667 -0.25208 -0.0668 -0.2544 -0.06745 -0.25648 C -0.0681 -0.2588 -0.07279 -0.27037 -0.07331 -0.2713 C -0.07513 -0.27431 -0.07748 -0.27639 -0.0793 -0.27963 C -0.08203 -0.28449 -0.08776 -0.30093 -0.09128 -0.30301 C -0.10261 -0.30972 -0.08633 -0.29954 -0.09831 -0.30926 C -0.10222 -0.3125 -0.10612 -0.31597 -0.11029 -0.31782 C -0.1138 -0.31944 -0.11745 -0.32106 -0.12097 -0.32199 C -0.12448 -0.32292 -0.12813 -0.32338 -0.13164 -0.32407 C -0.13412 -0.32639 -0.1362 -0.3294 -0.1388 -0.33056 C -0.14271 -0.33218 -0.14675 -0.33241 -0.15078 -0.33264 C -0.16628 -0.3338 -0.18164 -0.33426 -0.19714 -0.33472 L -0.2888 -0.33681 C -0.29479 -0.33819 -0.30065 -0.34028 -0.30664 -0.3412 C -0.33672 -0.34468 -0.3336 -0.34097 -0.35547 -0.34537 C -0.35795 -0.34583 -0.36029 -0.34676 -0.36263 -0.34745 L -0.38047 -0.3537 C -0.40742 -0.35301 -0.43451 -0.35417 -0.46146 -0.35162 C -0.46524 -0.35139 -0.46836 -0.34606 -0.47214 -0.34537 C -0.48763 -0.34259 -0.48008 -0.34398 -0.49479 -0.3412 L -0.55664 -0.34329 C -0.56029 -0.34352 -0.5638 -0.34491 -0.56745 -0.34537 C -0.59102 -0.34838 -0.58464 -0.33796 -0.59115 -0.34954 L -0.58412 -0.34745 " pathEditMode="relative" rAng="0" ptsTypes="AAAAAAAAAAAAAAAAAAAAAAAAAAAAAAAAAAAAAAAAAA">
                                      <p:cBhvr>
                                        <p:cTn id="5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15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44 -0.33611 L 0.06744 -0.33587 L -0.04688 -0.33842 C -0.0487 -0.33842 -0.05013 -0.34097 -0.0517 -0.34259 C -0.05521 -0.34606 -0.0586 -0.35023 -0.06237 -0.35324 C -0.06615 -0.35601 -0.07032 -0.35717 -0.07422 -0.35949 C -0.08581 -0.3662 -0.07448 -0.36203 -0.08737 -0.36597 C -0.08933 -0.36805 -0.09128 -0.37013 -0.09336 -0.37222 C -0.09492 -0.37384 -0.09662 -0.37453 -0.09805 -0.37638 C -0.11133 -0.39421 -0.09297 -0.37615 -0.11003 -0.3912 C -0.1112 -0.39328 -0.11224 -0.3956 -0.11354 -0.39768 C -0.11706 -0.40277 -0.1211 -0.40671 -0.12422 -0.4125 C -0.12591 -0.41527 -0.12774 -0.41759 -0.12904 -0.42083 C -0.1306 -0.42476 -0.13099 -0.42986 -0.13256 -0.43356 C -0.13542 -0.43981 -0.13959 -0.44398 -0.14219 -0.45046 C -0.14714 -0.46365 -0.14154 -0.44976 -0.15052 -0.46759 C -0.15222 -0.47083 -0.15365 -0.47453 -0.15521 -0.478 C -0.15703 -0.48796 -0.15547 -0.48148 -0.15886 -0.49074 C -0.15938 -0.49236 -0.16341 -0.50486 -0.16472 -0.50763 C -0.16589 -0.50995 -0.16719 -0.5118 -0.16836 -0.51412 C -0.17019 -0.51805 -0.175 -0.53379 -0.17552 -0.53518 C -0.17617 -0.5375 -0.17709 -0.53935 -0.17787 -0.54166 C -0.17878 -0.54421 -0.1793 -0.54745 -0.18021 -0.55 C -0.18125 -0.553 -0.18242 -0.55601 -0.18386 -0.55856 C -0.18646 -0.56365 -0.18998 -0.56759 -0.19219 -0.57337 C -0.19519 -0.58148 -0.1931 -0.57893 -0.19805 -0.58171 C -0.19922 -0.58333 -0.20052 -0.58449 -0.2017 -0.58611 C -0.20339 -0.58865 -0.20443 -0.59259 -0.20638 -0.59444 C -0.20821 -0.59629 -0.21042 -0.59583 -0.21237 -0.59652 C -0.21354 -0.59722 -0.21485 -0.59768 -0.21589 -0.59884 C -0.22943 -0.61064 -0.21276 -0.6 -0.23256 -0.61365 C -0.23412 -0.61458 -0.23581 -0.61481 -0.23737 -0.61574 C -0.24597 -0.62013 -0.23477 -0.6155 -0.24688 -0.6199 C -0.24805 -0.62129 -0.24922 -0.62291 -0.25052 -0.62407 C -0.25157 -0.62523 -0.25274 -0.62615 -0.25404 -0.62615 C -0.26758 -0.62615 -0.28099 -0.62476 -0.29453 -0.62407 C -0.30547 -0.61759 -0.28568 -0.62893 -0.30756 -0.6199 C -0.30964 -0.61898 -0.31146 -0.61666 -0.31354 -0.61574 C -0.31667 -0.61412 -0.32539 -0.61203 -0.32787 -0.61134 C -0.33789 -0.60902 -0.33841 -0.60925 -0.34922 -0.60717 C -0.35091 -0.60648 -0.35235 -0.60532 -0.35404 -0.60509 C -0.36276 -0.60324 -0.38021 -0.60092 -0.38021 -0.60069 C -0.38295 -0.59953 -0.38568 -0.59768 -0.38854 -0.59652 C -0.39844 -0.59305 -0.40313 -0.59259 -0.41237 -0.59027 C -0.4293 -0.58634 -0.41133 -0.59004 -0.43138 -0.58611 C -0.44024 -0.58078 -0.43242 -0.58495 -0.45039 -0.58171 C -0.45365 -0.58125 -0.45677 -0.58055 -0.46003 -0.57962 C -0.46198 -0.57916 -0.46394 -0.57777 -0.46589 -0.57754 C -0.47344 -0.57638 -0.48099 -0.57615 -0.48854 -0.57546 C -0.50274 -0.56921 -0.48841 -0.575 -0.52071 -0.57129 C -0.53073 -0.57013 -0.5306 -0.56828 -0.54089 -0.56481 C -0.54362 -0.56388 -0.54649 -0.56342 -0.54922 -0.56273 C -0.5642 -0.55879 -0.54792 -0.5625 -0.56589 -0.55856 C -0.56797 -0.55648 -0.56979 -0.55393 -0.57188 -0.55208 C -0.57331 -0.55092 -0.575 -0.55092 -0.5767 -0.55 C -0.57787 -0.54953 -0.57904 -0.54861 -0.58021 -0.54791 C -0.58177 -0.54861 -0.58425 -0.54745 -0.58503 -0.55 C -0.58854 -0.56319 -0.58151 -0.55995 -0.57904 -0.56273 C -0.57826 -0.56365 -0.57826 -0.5655 -0.57787 -0.56689 L -0.57539 -0.56689 " pathEditMode="relative" rAng="0" ptsTypes="AAAAAAAAAAAAAAAAAAAAAAAAAAAAAAAAAAAAAAAAAAAAAAAAAAAAAAAAAAAA">
                                      <p:cBhvr>
                                        <p:cTn id="6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-1449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87 -0.29259 L 0.12487 -0.29236 L 0.01055 -0.29491 C 0.00873 -0.29491 0.00729 -0.29746 0.00573 -0.29908 C 0.00222 -0.30255 -0.00117 -0.30671 -0.00495 -0.30972 C -0.00872 -0.3125 -0.01289 -0.31366 -0.01679 -0.31597 C -0.02838 -0.32269 -0.01705 -0.31852 -0.02995 -0.32246 C -0.0319 -0.32454 -0.03385 -0.32662 -0.03594 -0.32871 C -0.0375 -0.33033 -0.03919 -0.33102 -0.04062 -0.33287 C -0.0539 -0.35093 -0.03554 -0.33264 -0.0526 -0.34769 C -0.05377 -0.34977 -0.05482 -0.35209 -0.05612 -0.35417 C -0.05963 -0.35926 -0.06367 -0.3632 -0.06679 -0.36898 C -0.06849 -0.37176 -0.07031 -0.37408 -0.07161 -0.37732 C -0.07317 -0.38125 -0.07357 -0.38634 -0.07513 -0.39005 C -0.07799 -0.3963 -0.08216 -0.40046 -0.08476 -0.40695 C -0.08971 -0.42014 -0.08411 -0.40648 -0.0931 -0.42408 C -0.09479 -0.42732 -0.09622 -0.43102 -0.09778 -0.43449 C -0.09961 -0.44445 -0.09804 -0.43796 -0.10143 -0.44722 C -0.10195 -0.44884 -0.10599 -0.46134 -0.10729 -0.46412 C -0.10846 -0.46644 -0.10976 -0.46829 -0.11094 -0.4706 C -0.11276 -0.47454 -0.11758 -0.49028 -0.1181 -0.49167 C -0.11875 -0.49398 -0.11966 -0.49584 -0.12044 -0.49815 C -0.12135 -0.50093 -0.12187 -0.50394 -0.12278 -0.50648 C -0.12383 -0.50949 -0.125 -0.5125 -0.12643 -0.51505 C -0.12903 -0.52014 -0.13255 -0.52408 -0.13476 -0.52986 C -0.13776 -0.53796 -0.13567 -0.53565 -0.14062 -0.5382 C -0.14179 -0.53982 -0.1431 -0.54097 -0.14427 -0.54259 C -0.14596 -0.54514 -0.147 -0.54908 -0.14896 -0.55093 C -0.15078 -0.55278 -0.15299 -0.55232 -0.15495 -0.55301 C -0.15612 -0.55371 -0.15742 -0.55417 -0.15846 -0.55533 C -0.172 -0.56713 -0.15534 -0.55671 -0.17513 -0.57014 C -0.17669 -0.57107 -0.17838 -0.5713 -0.17995 -0.57222 C -0.18854 -0.57662 -0.17734 -0.57199 -0.18945 -0.57639 C -0.19062 -0.57778 -0.19179 -0.5794 -0.1931 -0.58056 C -0.19414 -0.58171 -0.19531 -0.58264 -0.19661 -0.58264 C -0.21015 -0.58264 -0.22357 -0.58125 -0.23711 -0.58056 C -0.24804 -0.57408 -0.22825 -0.58542 -0.25013 -0.57639 C -0.25221 -0.57546 -0.25403 -0.57315 -0.25612 -0.57222 C -0.25924 -0.5706 -0.26797 -0.56852 -0.27044 -0.56783 C -0.28047 -0.56551 -0.28099 -0.56574 -0.29179 -0.56366 C -0.29349 -0.56296 -0.29492 -0.56181 -0.29661 -0.56158 C -0.30534 -0.55972 -0.32278 -0.55741 -0.32278 -0.55718 C -0.32552 -0.55602 -0.32825 -0.55417 -0.33112 -0.55301 C -0.34101 -0.54954 -0.3457 -0.54908 -0.35495 -0.54676 C -0.37187 -0.54283 -0.3539 -0.54653 -0.37396 -0.54259 C -0.38281 -0.53727 -0.375 -0.54144 -0.39297 -0.5382 C -0.39622 -0.53773 -0.39935 -0.53704 -0.4026 -0.53611 C -0.40455 -0.53565 -0.40651 -0.53426 -0.40846 -0.53403 C -0.41601 -0.5331 -0.42357 -0.53264 -0.43112 -0.53195 C -0.44531 -0.5257 -0.43099 -0.53148 -0.46328 -0.52778 C -0.4733 -0.52662 -0.47317 -0.52477 -0.48346 -0.5213 C -0.4862 -0.52037 -0.48906 -0.51991 -0.49179 -0.51921 C -0.50677 -0.51528 -0.49049 -0.51898 -0.50846 -0.51505 C -0.51054 -0.51296 -0.51237 -0.51042 -0.51445 -0.50857 C -0.51588 -0.50741 -0.51758 -0.50741 -0.51927 -0.50648 C -0.52044 -0.50602 -0.52161 -0.50509 -0.52278 -0.5044 C -0.52435 -0.50509 -0.52682 -0.50394 -0.5276 -0.50648 C -0.53125 -0.51968 -0.52409 -0.51644 -0.52161 -0.51921 C -0.52083 -0.52014 -0.52083 -0.52199 -0.52044 -0.52338 L -0.51797 -0.52338 " pathEditMode="relative" rAng="0" ptsTypes="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93F930-2583-41A9-9F19-7DCCA3E95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485336"/>
            <a:ext cx="6952566" cy="39108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772047-BB91-4FF3-80A1-37113D589F8D}"/>
              </a:ext>
            </a:extLst>
          </p:cNvPr>
          <p:cNvSpPr/>
          <p:nvPr/>
        </p:nvSpPr>
        <p:spPr>
          <a:xfrm>
            <a:off x="728663" y="4557712"/>
            <a:ext cx="9904899" cy="1342587"/>
          </a:xfrm>
          <a:prstGeom prst="round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মার্কেটিং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মার্কেটিং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সমাদৃত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367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9D378-5399-42D4-872C-4CE6D7054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3" t="5948" r="26846" b="8308"/>
          <a:stretch/>
        </p:blipFill>
        <p:spPr>
          <a:xfrm>
            <a:off x="2114842" y="461842"/>
            <a:ext cx="3851678" cy="585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EE7C7-E7B2-4604-8729-C0ADA1989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82" y="960121"/>
            <a:ext cx="4466722" cy="261842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08BA76-BC2C-4A93-983E-568647664976}"/>
              </a:ext>
            </a:extLst>
          </p:cNvPr>
          <p:cNvSpPr/>
          <p:nvPr/>
        </p:nvSpPr>
        <p:spPr>
          <a:xfrm>
            <a:off x="6096000" y="3921369"/>
            <a:ext cx="4466721" cy="1976510"/>
          </a:xfrm>
          <a:prstGeom prst="round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6B1AE8-959E-45E9-BA94-9F0DF6435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b="18975"/>
          <a:stretch/>
        </p:blipFill>
        <p:spPr>
          <a:xfrm>
            <a:off x="2062145" y="744098"/>
            <a:ext cx="8569599" cy="414996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3E236A-C1BF-477D-8CE7-914F4ED207D2}"/>
              </a:ext>
            </a:extLst>
          </p:cNvPr>
          <p:cNvSpPr/>
          <p:nvPr/>
        </p:nvSpPr>
        <p:spPr>
          <a:xfrm>
            <a:off x="1055078" y="4403187"/>
            <a:ext cx="6091310" cy="1505243"/>
          </a:xfrm>
          <a:prstGeom prst="round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FC89D-960D-4ACE-B36A-66782E3C7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656004"/>
            <a:ext cx="7124656" cy="400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F1C8E1-77A7-4982-BE47-E2805E960724}"/>
              </a:ext>
            </a:extLst>
          </p:cNvPr>
          <p:cNvSpPr/>
          <p:nvPr/>
        </p:nvSpPr>
        <p:spPr>
          <a:xfrm>
            <a:off x="702755" y="4858713"/>
            <a:ext cx="9876150" cy="1343283"/>
          </a:xfrm>
          <a:prstGeom prst="round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77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3956D-4FA0-4E72-85C6-81B02D16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01" y="567945"/>
            <a:ext cx="5994610" cy="2720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7C7E3-148B-4A77-9286-E5303F85A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89" y="599732"/>
            <a:ext cx="3240531" cy="2861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0A13E4-42CB-4F0A-AF3C-CC0F2DA6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14" y="3569813"/>
            <a:ext cx="3445891" cy="24177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76972B-6592-4856-8CBB-0F3554A5A724}"/>
              </a:ext>
            </a:extLst>
          </p:cNvPr>
          <p:cNvSpPr/>
          <p:nvPr/>
        </p:nvSpPr>
        <p:spPr>
          <a:xfrm>
            <a:off x="585789" y="3817007"/>
            <a:ext cx="6225848" cy="2417787"/>
          </a:xfrm>
          <a:prstGeom prst="roundRect">
            <a:avLst/>
          </a:prstGeom>
          <a:blipFill dpi="0" rotWithShape="1">
            <a:blip r:embed="rId5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সরকারি-বেসরকারি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ডিজিটালাইজড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নথি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সহজিকরন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901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11C09-2AB9-4462-AC8C-A30D9D696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12" y="776092"/>
            <a:ext cx="3843516" cy="21646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890324-3BDD-4259-8D27-ED4AD1A32CAE}"/>
              </a:ext>
            </a:extLst>
          </p:cNvPr>
          <p:cNvGrpSpPr/>
          <p:nvPr/>
        </p:nvGrpSpPr>
        <p:grpSpPr>
          <a:xfrm>
            <a:off x="1284850" y="3519278"/>
            <a:ext cx="3558614" cy="1925735"/>
            <a:chOff x="5159327" y="807108"/>
            <a:chExt cx="6134099" cy="22305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D83F21-CC83-4C05-A1B8-9B126AC91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327" y="807108"/>
              <a:ext cx="6134099" cy="22305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406E21-D0FA-414E-851F-A7213C179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9" r="17101" b="46809"/>
            <a:stretch/>
          </p:blipFill>
          <p:spPr>
            <a:xfrm>
              <a:off x="5611547" y="1659949"/>
              <a:ext cx="3088442" cy="137774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2EB6AA9-87E2-44CF-8D7B-1F04133BDF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"/>
          <a:stretch/>
        </p:blipFill>
        <p:spPr>
          <a:xfrm>
            <a:off x="1420522" y="776092"/>
            <a:ext cx="5127253" cy="21646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1BA054-D68C-4DB6-988C-2F402CE391EF}"/>
              </a:ext>
            </a:extLst>
          </p:cNvPr>
          <p:cNvSpPr/>
          <p:nvPr/>
        </p:nvSpPr>
        <p:spPr>
          <a:xfrm>
            <a:off x="5153438" y="3519278"/>
            <a:ext cx="5943866" cy="2539903"/>
          </a:xfrm>
          <a:prstGeom prst="roundRect">
            <a:avLst/>
          </a:prstGeom>
          <a:blipFill dpi="0" rotWithShape="1">
            <a:blip r:embed="rId6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ফ্রিল্যান্সিং,আউটসোর্সিং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দুরিকরনে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4859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F2C2BB-0A1A-4F5A-BDA0-D3C8BCA41FF6}"/>
              </a:ext>
            </a:extLst>
          </p:cNvPr>
          <p:cNvSpPr/>
          <p:nvPr/>
        </p:nvSpPr>
        <p:spPr>
          <a:xfrm>
            <a:off x="3014663" y="4843463"/>
            <a:ext cx="6874925" cy="1493346"/>
          </a:xfrm>
          <a:prstGeom prst="round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সার্চইঞ্জিন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চটজলদি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3D5CE-B5ED-497D-AED5-69C5A238A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5" y="2509189"/>
            <a:ext cx="4271750" cy="3050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AF5B58-301B-4288-AE09-99F7FC62D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27" y="578263"/>
            <a:ext cx="4834311" cy="193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87D6E4-C0E7-4BB7-8982-4A3631388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67" y="711800"/>
            <a:ext cx="2110800" cy="2110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B91FFB-50E3-45B6-B381-B3106F4C9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96" y="2575750"/>
            <a:ext cx="3930629" cy="22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75DD16-DE3D-4A69-8949-394D8244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38" y="1576021"/>
            <a:ext cx="4134338" cy="2325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6662D5-C740-49C7-921A-37008E6A2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3" y="1042227"/>
            <a:ext cx="5741789" cy="32261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F2E361-2F8B-46E8-B8D4-AEB35D88094C}"/>
              </a:ext>
            </a:extLst>
          </p:cNvPr>
          <p:cNvSpPr/>
          <p:nvPr/>
        </p:nvSpPr>
        <p:spPr>
          <a:xfrm>
            <a:off x="1457324" y="4959335"/>
            <a:ext cx="9163783" cy="1292535"/>
          </a:xfrm>
          <a:prstGeom prst="round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260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1BE3C-991E-4B48-BA09-47D2E58C7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75" y="1549643"/>
            <a:ext cx="3766627" cy="251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F06C1-5615-4B7F-8D4D-809A4FBDA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8" y="819002"/>
            <a:ext cx="6814545" cy="338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D13C18-7105-471A-8844-79B144870012}"/>
              </a:ext>
            </a:extLst>
          </p:cNvPr>
          <p:cNvSpPr/>
          <p:nvPr/>
        </p:nvSpPr>
        <p:spPr>
          <a:xfrm>
            <a:off x="1828800" y="4414838"/>
            <a:ext cx="7415431" cy="1914525"/>
          </a:xfrm>
          <a:prstGeom prst="round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উৎকর্ষতায়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অনেকেরই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প্লাটফর্ম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</a:p>
        </p:txBody>
      </p:sp>
    </p:spTree>
    <p:extLst>
      <p:ext uri="{BB962C8B-B14F-4D97-AF65-F5344CB8AC3E}">
        <p14:creationId xmlns:p14="http://schemas.microsoft.com/office/powerpoint/2010/main" val="27778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663B8-B33A-4562-B4C1-BA5EFCE4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89" y="2484691"/>
            <a:ext cx="2578204" cy="3429033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77AF060-5E30-431C-A783-DE20BE035F78}"/>
              </a:ext>
            </a:extLst>
          </p:cNvPr>
          <p:cNvSpPr/>
          <p:nvPr/>
        </p:nvSpPr>
        <p:spPr>
          <a:xfrm>
            <a:off x="3247291" y="648805"/>
            <a:ext cx="6063175" cy="1744394"/>
          </a:xfrm>
          <a:prstGeom prst="cloudCallout">
            <a:avLst>
              <a:gd name="adj1" fmla="val 6318"/>
              <a:gd name="adj2" fmla="val 3346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A51184-5277-4634-8106-170EFB509B09}"/>
              </a:ext>
            </a:extLst>
          </p:cNvPr>
          <p:cNvSpPr/>
          <p:nvPr/>
        </p:nvSpPr>
        <p:spPr>
          <a:xfrm>
            <a:off x="5078437" y="4044463"/>
            <a:ext cx="5417818" cy="1292535"/>
          </a:xfrm>
          <a:prstGeom prst="round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18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B27D4-B94A-4128-A16D-174B27D2E1B5}"/>
              </a:ext>
            </a:extLst>
          </p:cNvPr>
          <p:cNvSpPr txBox="1"/>
          <p:nvPr/>
        </p:nvSpPr>
        <p:spPr>
          <a:xfrm>
            <a:off x="4648200" y="492601"/>
            <a:ext cx="2895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ingle Corner Rectangle 4">
            <a:extLst>
              <a:ext uri="{FF2B5EF4-FFF2-40B4-BE49-F238E27FC236}">
                <a16:creationId xmlns:a16="http://schemas.microsoft.com/office/drawing/2014/main" id="{168C079F-7591-490E-A8BE-3D7DAC47FD26}"/>
              </a:ext>
            </a:extLst>
          </p:cNvPr>
          <p:cNvSpPr/>
          <p:nvPr/>
        </p:nvSpPr>
        <p:spPr bwMode="auto">
          <a:xfrm>
            <a:off x="4205068" y="1427821"/>
            <a:ext cx="6057660" cy="2480042"/>
          </a:xfrm>
          <a:prstGeom prst="round1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এস.এম.মোজাম্মেল</a:t>
            </a:r>
            <a:r>
              <a:rPr lang="en-US" sz="4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কবির</a:t>
            </a:r>
            <a:endParaRPr lang="en-US" sz="40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ভাওয়াল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বাড়ীয়া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সদর,গাজীপুর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01770633593</a:t>
            </a:r>
            <a:r>
              <a:rPr lang="en-US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indent="-274320">
              <a:buClr>
                <a:srgbClr val="94C600"/>
              </a:buClr>
              <a:buSzPct val="76000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 mozammelkabir777@gmail.com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B01BD-4EC5-4EAB-BB56-E3D86297F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427821"/>
            <a:ext cx="1768963" cy="2209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D532EAD-D007-45AA-93FC-459CA71C4003}"/>
              </a:ext>
            </a:extLst>
          </p:cNvPr>
          <p:cNvSpPr/>
          <p:nvPr/>
        </p:nvSpPr>
        <p:spPr>
          <a:xfrm>
            <a:off x="2133602" y="4280707"/>
            <a:ext cx="6518030" cy="1758460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৫,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৪4</a:t>
            </a:r>
            <a:endParaRPr lang="bn-BD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১৭-০৪-২০২১ 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628ED-7423-4048-AC0B-E8D89AD67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00" y="4166855"/>
            <a:ext cx="1428445" cy="19861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07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9EBB15B-4589-4C83-A9DF-59F356804CAB}"/>
              </a:ext>
            </a:extLst>
          </p:cNvPr>
          <p:cNvSpPr/>
          <p:nvPr/>
        </p:nvSpPr>
        <p:spPr>
          <a:xfrm>
            <a:off x="3786553" y="520504"/>
            <a:ext cx="5217802" cy="1771060"/>
          </a:xfrm>
          <a:prstGeom prst="cloudCallout">
            <a:avLst>
              <a:gd name="adj1" fmla="val 6318"/>
              <a:gd name="adj2" fmla="val 33468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88B23-BAC3-4214-81BD-3A326D761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9" y="2658800"/>
            <a:ext cx="5217801" cy="303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47F195-2B16-442B-8C92-F0F548FF4271}"/>
              </a:ext>
            </a:extLst>
          </p:cNvPr>
          <p:cNvSpPr/>
          <p:nvPr/>
        </p:nvSpPr>
        <p:spPr>
          <a:xfrm>
            <a:off x="5927189" y="3026035"/>
            <a:ext cx="4920759" cy="2298376"/>
          </a:xfrm>
          <a:prstGeom prst="round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1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5361FAF-4A7D-4C28-94DE-91ADA79C04C7}"/>
              </a:ext>
            </a:extLst>
          </p:cNvPr>
          <p:cNvSpPr/>
          <p:nvPr/>
        </p:nvSpPr>
        <p:spPr>
          <a:xfrm>
            <a:off x="3909215" y="424299"/>
            <a:ext cx="5064041" cy="1294433"/>
          </a:xfrm>
          <a:prstGeom prst="cloudCallout">
            <a:avLst>
              <a:gd name="adj1" fmla="val 6318"/>
              <a:gd name="adj2" fmla="val 33468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5CAA7-A8DB-4989-99A7-5333087E6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96" y="696188"/>
            <a:ext cx="2375285" cy="158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5FDFC0C-9961-404B-B08A-D925FBAD7276}"/>
              </a:ext>
            </a:extLst>
          </p:cNvPr>
          <p:cNvGrpSpPr/>
          <p:nvPr/>
        </p:nvGrpSpPr>
        <p:grpSpPr>
          <a:xfrm>
            <a:off x="2229388" y="2494206"/>
            <a:ext cx="8229943" cy="1348951"/>
            <a:chOff x="1392703" y="2891095"/>
            <a:chExt cx="8229943" cy="1348951"/>
          </a:xfrm>
          <a:blipFill dpi="0" rotWithShape="1">
            <a:blip r:embed="rId3"/>
            <a:srcRect/>
            <a:tile tx="0" ty="0" sx="100000" sy="100000" flip="none" algn="tl"/>
          </a:blip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B3FD04-7FDA-4D92-9F88-FA15B78E152E}"/>
                </a:ext>
              </a:extLst>
            </p:cNvPr>
            <p:cNvSpPr txBox="1"/>
            <p:nvPr/>
          </p:nvSpPr>
          <p:spPr>
            <a:xfrm>
              <a:off x="1392703" y="2891095"/>
              <a:ext cx="2661552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গুগল</a:t>
              </a:r>
              <a:endPara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93ED8F-8151-432E-975A-A407AE4F44C2}"/>
                </a:ext>
              </a:extLst>
            </p:cNvPr>
            <p:cNvSpPr txBox="1"/>
            <p:nvPr/>
          </p:nvSpPr>
          <p:spPr>
            <a:xfrm>
              <a:off x="6991474" y="2952511"/>
              <a:ext cx="2617814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পিপীলিকা</a:t>
              </a:r>
              <a:endPara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6B4A8D-2BA0-4AAE-8CA2-0804F2177388}"/>
                </a:ext>
              </a:extLst>
            </p:cNvPr>
            <p:cNvSpPr txBox="1"/>
            <p:nvPr/>
          </p:nvSpPr>
          <p:spPr>
            <a:xfrm>
              <a:off x="7004832" y="3676386"/>
              <a:ext cx="2617814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বিং</a:t>
              </a:r>
              <a:endPara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41CB9-9A23-4AB2-A57D-94DE7946E5C6}"/>
                </a:ext>
              </a:extLst>
            </p:cNvPr>
            <p:cNvSpPr txBox="1"/>
            <p:nvPr/>
          </p:nvSpPr>
          <p:spPr>
            <a:xfrm>
              <a:off x="1434809" y="3716826"/>
              <a:ext cx="2619446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টর্চ</a:t>
              </a:r>
              <a:endParaRPr lang="bn-BD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556DEF-4FEC-42BF-8A02-B5733411A812}"/>
              </a:ext>
            </a:extLst>
          </p:cNvPr>
          <p:cNvGrpSpPr/>
          <p:nvPr/>
        </p:nvGrpSpPr>
        <p:grpSpPr>
          <a:xfrm>
            <a:off x="2275791" y="4962409"/>
            <a:ext cx="8118666" cy="1215626"/>
            <a:chOff x="1434809" y="4987065"/>
            <a:chExt cx="8118666" cy="1215626"/>
          </a:xfrm>
          <a:blipFill dpi="0" rotWithShape="1">
            <a:blip r:embed="rId3"/>
            <a:srcRect/>
            <a:tile tx="0" ty="0" sx="100000" sy="100000" flip="none" algn="tl"/>
          </a:blip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16947A-D12B-4EFD-8D4B-2712D13C6624}"/>
                </a:ext>
              </a:extLst>
            </p:cNvPr>
            <p:cNvSpPr txBox="1"/>
            <p:nvPr/>
          </p:nvSpPr>
          <p:spPr>
            <a:xfrm>
              <a:off x="1466141" y="4990044"/>
              <a:ext cx="2567776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ফেসবুক</a:t>
              </a:r>
              <a:endPara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0359F3-E272-49EB-A147-BBC2A24BFE06}"/>
                </a:ext>
              </a:extLst>
            </p:cNvPr>
            <p:cNvSpPr txBox="1"/>
            <p:nvPr/>
          </p:nvSpPr>
          <p:spPr>
            <a:xfrm>
              <a:off x="6935661" y="4987065"/>
              <a:ext cx="2617814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গুগল</a:t>
              </a:r>
              <a:endPara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E5827B-7345-4424-B17D-594D8B3201B8}"/>
                </a:ext>
              </a:extLst>
            </p:cNvPr>
            <p:cNvSpPr txBox="1"/>
            <p:nvPr/>
          </p:nvSpPr>
          <p:spPr>
            <a:xfrm>
              <a:off x="7009280" y="5619380"/>
              <a:ext cx="2544195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মোবাইল</a:t>
              </a:r>
              <a:endPara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9F1B19-DD38-43C1-A4B7-CF1C3D55E449}"/>
                </a:ext>
              </a:extLst>
            </p:cNvPr>
            <p:cNvSpPr txBox="1"/>
            <p:nvPr/>
          </p:nvSpPr>
          <p:spPr>
            <a:xfrm>
              <a:off x="1434809" y="5679471"/>
              <a:ext cx="2599108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bn-BD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)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জিপিএস</a:t>
              </a:r>
              <a:r>
                <a:rPr lang="bn-BD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endPara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3D0356-EF4D-4D97-98EF-46AA656BD006}"/>
              </a:ext>
            </a:extLst>
          </p:cNvPr>
          <p:cNvGrpSpPr/>
          <p:nvPr/>
        </p:nvGrpSpPr>
        <p:grpSpPr>
          <a:xfrm>
            <a:off x="1325377" y="1683324"/>
            <a:ext cx="4678620" cy="593903"/>
            <a:chOff x="808717" y="2100700"/>
            <a:chExt cx="4678620" cy="593903"/>
          </a:xfrm>
          <a:blipFill>
            <a:blip r:embed="rId4"/>
            <a:tile tx="0" ty="0" sx="100000" sy="100000" flip="none" algn="tl"/>
          </a:blipFill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257B4A-E3A1-4DDA-BF7A-1C6B6DBEA6D3}"/>
                </a:ext>
              </a:extLst>
            </p:cNvPr>
            <p:cNvSpPr txBox="1"/>
            <p:nvPr/>
          </p:nvSpPr>
          <p:spPr>
            <a:xfrm>
              <a:off x="1711856" y="2109828"/>
              <a:ext cx="3775481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3200" spc="5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200" spc="5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spc="5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সার্চইঞ্জিন</a:t>
              </a:r>
              <a:r>
                <a:rPr lang="en-US" sz="3200" spc="5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spc="5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bn-BD" sz="3200" spc="5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Arrow: Notched Right 39">
              <a:extLst>
                <a:ext uri="{FF2B5EF4-FFF2-40B4-BE49-F238E27FC236}">
                  <a16:creationId xmlns:a16="http://schemas.microsoft.com/office/drawing/2014/main" id="{7605703A-407B-4980-B541-96434FB9C41F}"/>
                </a:ext>
              </a:extLst>
            </p:cNvPr>
            <p:cNvSpPr/>
            <p:nvPr/>
          </p:nvSpPr>
          <p:spPr>
            <a:xfrm>
              <a:off x="808717" y="2100700"/>
              <a:ext cx="824654" cy="461665"/>
            </a:xfrm>
            <a:prstGeom prst="notchedRightArrow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550659-E6FA-4309-AE50-C619F82B797C}"/>
              </a:ext>
            </a:extLst>
          </p:cNvPr>
          <p:cNvGrpSpPr/>
          <p:nvPr/>
        </p:nvGrpSpPr>
        <p:grpSpPr>
          <a:xfrm>
            <a:off x="1347418" y="4183529"/>
            <a:ext cx="8848578" cy="584775"/>
            <a:chOff x="506437" y="4392075"/>
            <a:chExt cx="8848578" cy="584775"/>
          </a:xfrm>
          <a:blipFill>
            <a:blip r:embed="rId4"/>
            <a:tile tx="0" ty="0" sx="100000" sy="100000" flip="none" algn="tl"/>
          </a:blipFill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02EB90-1473-47BD-AC82-372451709C8D}"/>
                </a:ext>
              </a:extLst>
            </p:cNvPr>
            <p:cNvSpPr txBox="1"/>
            <p:nvPr/>
          </p:nvSpPr>
          <p:spPr>
            <a:xfrm>
              <a:off x="1331091" y="4392075"/>
              <a:ext cx="8023924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আমাদের</a:t>
              </a:r>
              <a:r>
                <a:rPr lang="en-US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অবস্থান</a:t>
              </a:r>
              <a:r>
                <a:rPr lang="en-US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নিখুঁতভাবে</a:t>
              </a:r>
              <a:r>
                <a:rPr lang="en-US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বলে</a:t>
              </a:r>
              <a:r>
                <a:rPr lang="en-US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দিতে</a:t>
              </a:r>
              <a:r>
                <a:rPr lang="en-US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পারে</a:t>
              </a:r>
              <a:r>
                <a:rPr lang="en-US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কোনটি</a:t>
              </a:r>
              <a:r>
                <a:rPr lang="en-US" sz="3200" dirty="0">
                  <a:ln w="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41" name="Arrow: Notched Right 40">
              <a:extLst>
                <a:ext uri="{FF2B5EF4-FFF2-40B4-BE49-F238E27FC236}">
                  <a16:creationId xmlns:a16="http://schemas.microsoft.com/office/drawing/2014/main" id="{D4FC80AD-83EC-4423-A49F-9A1F70D311AB}"/>
                </a:ext>
              </a:extLst>
            </p:cNvPr>
            <p:cNvSpPr/>
            <p:nvPr/>
          </p:nvSpPr>
          <p:spPr>
            <a:xfrm>
              <a:off x="506437" y="4406142"/>
              <a:ext cx="824654" cy="461665"/>
            </a:xfrm>
            <a:prstGeom prst="notchedRightArrow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3A6281-D3B0-4AFA-AA6F-69BD0B82450E}"/>
              </a:ext>
            </a:extLst>
          </p:cNvPr>
          <p:cNvGrpSpPr/>
          <p:nvPr/>
        </p:nvGrpSpPr>
        <p:grpSpPr>
          <a:xfrm>
            <a:off x="6839235" y="3179176"/>
            <a:ext cx="1615582" cy="958767"/>
            <a:chOff x="5916516" y="3499826"/>
            <a:chExt cx="1615582" cy="9587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8445BF-97A7-4DF0-B700-B910C1C802EB}"/>
                </a:ext>
              </a:extLst>
            </p:cNvPr>
            <p:cNvGrpSpPr/>
            <p:nvPr/>
          </p:nvGrpSpPr>
          <p:grpSpPr>
            <a:xfrm>
              <a:off x="7045838" y="3684169"/>
              <a:ext cx="486260" cy="495870"/>
              <a:chOff x="5717597" y="1752600"/>
              <a:chExt cx="680605" cy="60960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E5D432D-DFD8-4DFC-ABE5-C04AAABFB7D9}"/>
                  </a:ext>
                </a:extLst>
              </p:cNvPr>
              <p:cNvCxnSpPr/>
              <p:nvPr/>
            </p:nvCxnSpPr>
            <p:spPr>
              <a:xfrm>
                <a:off x="5791200" y="1752600"/>
                <a:ext cx="533400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1D06777-D118-4022-B3D3-3B1B0F4A3732}"/>
                  </a:ext>
                </a:extLst>
              </p:cNvPr>
              <p:cNvCxnSpPr/>
              <p:nvPr/>
            </p:nvCxnSpPr>
            <p:spPr>
              <a:xfrm flipV="1">
                <a:off x="5717597" y="1752600"/>
                <a:ext cx="680605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121D5C1-DA35-497D-BB64-9D005637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516" y="3499826"/>
              <a:ext cx="958767" cy="958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7DEB68-56CC-4D69-8B16-D112E3E98E9D}"/>
              </a:ext>
            </a:extLst>
          </p:cNvPr>
          <p:cNvGrpSpPr/>
          <p:nvPr/>
        </p:nvGrpSpPr>
        <p:grpSpPr>
          <a:xfrm>
            <a:off x="6903041" y="2356467"/>
            <a:ext cx="1575730" cy="849990"/>
            <a:chOff x="6046018" y="2693349"/>
            <a:chExt cx="1575730" cy="8499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F276F95-C92F-4E56-ABEB-703F148FECF7}"/>
                </a:ext>
              </a:extLst>
            </p:cNvPr>
            <p:cNvGrpSpPr/>
            <p:nvPr/>
          </p:nvGrpSpPr>
          <p:grpSpPr>
            <a:xfrm>
              <a:off x="6990432" y="2938783"/>
              <a:ext cx="631316" cy="441192"/>
              <a:chOff x="7086600" y="4953652"/>
              <a:chExt cx="1037453" cy="9144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011D5C8-87A0-4B56-811C-1675F021C6DE}"/>
                  </a:ext>
                </a:extLst>
              </p:cNvPr>
              <p:cNvCxnSpPr/>
              <p:nvPr/>
            </p:nvCxnSpPr>
            <p:spPr>
              <a:xfrm flipH="1">
                <a:off x="7355126" y="4953652"/>
                <a:ext cx="768927" cy="914400"/>
              </a:xfrm>
              <a:prstGeom prst="line">
                <a:avLst/>
              </a:prstGeom>
              <a:ln w="825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A078DE4-26A0-4F66-9025-25C6981BD25D}"/>
                  </a:ext>
                </a:extLst>
              </p:cNvPr>
              <p:cNvCxnSpPr/>
              <p:nvPr/>
            </p:nvCxnSpPr>
            <p:spPr>
              <a:xfrm>
                <a:off x="7086600" y="5410852"/>
                <a:ext cx="268526" cy="408058"/>
              </a:xfrm>
              <a:prstGeom prst="line">
                <a:avLst/>
              </a:prstGeom>
              <a:ln w="825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5974FE2-3119-44A6-8C81-61102960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6018" y="2693349"/>
              <a:ext cx="743985" cy="8499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51E27FE-19BE-4156-82DE-B1CD643C231B}"/>
              </a:ext>
            </a:extLst>
          </p:cNvPr>
          <p:cNvGrpSpPr/>
          <p:nvPr/>
        </p:nvGrpSpPr>
        <p:grpSpPr>
          <a:xfrm>
            <a:off x="1440418" y="3179177"/>
            <a:ext cx="1396002" cy="958767"/>
            <a:chOff x="519980" y="3516762"/>
            <a:chExt cx="1396002" cy="95876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25001B-73D0-470F-AFDF-D0079F8E70E9}"/>
                </a:ext>
              </a:extLst>
            </p:cNvPr>
            <p:cNvGrpSpPr/>
            <p:nvPr/>
          </p:nvGrpSpPr>
          <p:grpSpPr>
            <a:xfrm>
              <a:off x="1481663" y="3731275"/>
              <a:ext cx="434319" cy="495870"/>
              <a:chOff x="5717597" y="1752600"/>
              <a:chExt cx="680605" cy="60960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AF4CA4-98A0-4189-BB4E-74CD603DFC71}"/>
                  </a:ext>
                </a:extLst>
              </p:cNvPr>
              <p:cNvCxnSpPr/>
              <p:nvPr/>
            </p:nvCxnSpPr>
            <p:spPr>
              <a:xfrm>
                <a:off x="5791200" y="1752600"/>
                <a:ext cx="533400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5362DDB-1DB3-4864-9F45-6ED40EDD9439}"/>
                  </a:ext>
                </a:extLst>
              </p:cNvPr>
              <p:cNvCxnSpPr/>
              <p:nvPr/>
            </p:nvCxnSpPr>
            <p:spPr>
              <a:xfrm flipV="1">
                <a:off x="5717597" y="1752600"/>
                <a:ext cx="680605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6FC2EB8-BCA9-49BD-98A5-E18BACE8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80" y="3516762"/>
              <a:ext cx="958767" cy="958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B90B95-476B-4B18-B3BB-1E40DFEE462C}"/>
              </a:ext>
            </a:extLst>
          </p:cNvPr>
          <p:cNvGrpSpPr/>
          <p:nvPr/>
        </p:nvGrpSpPr>
        <p:grpSpPr>
          <a:xfrm>
            <a:off x="1377003" y="2276432"/>
            <a:ext cx="1496385" cy="958767"/>
            <a:chOff x="519980" y="2613314"/>
            <a:chExt cx="1496385" cy="9587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629D84-457C-4A94-9344-A479598CE826}"/>
                </a:ext>
              </a:extLst>
            </p:cNvPr>
            <p:cNvGrpSpPr/>
            <p:nvPr/>
          </p:nvGrpSpPr>
          <p:grpSpPr>
            <a:xfrm>
              <a:off x="1496481" y="2834841"/>
              <a:ext cx="519884" cy="580883"/>
              <a:chOff x="5717593" y="1752600"/>
              <a:chExt cx="680605" cy="60960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80FD68F-B661-441B-9216-58D8BF8E316F}"/>
                  </a:ext>
                </a:extLst>
              </p:cNvPr>
              <p:cNvCxnSpPr/>
              <p:nvPr/>
            </p:nvCxnSpPr>
            <p:spPr>
              <a:xfrm>
                <a:off x="5791200" y="1752600"/>
                <a:ext cx="533400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BF6C69-3237-4069-8A93-F97AC01EA4B7}"/>
                  </a:ext>
                </a:extLst>
              </p:cNvPr>
              <p:cNvCxnSpPr/>
              <p:nvPr/>
            </p:nvCxnSpPr>
            <p:spPr>
              <a:xfrm flipV="1">
                <a:off x="5717597" y="1752600"/>
                <a:ext cx="680605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1261506-943E-4940-A974-9912B24B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80" y="2613314"/>
              <a:ext cx="958767" cy="958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E4E540-36C9-4F31-9FC4-759B4AA77A78}"/>
              </a:ext>
            </a:extLst>
          </p:cNvPr>
          <p:cNvGrpSpPr/>
          <p:nvPr/>
        </p:nvGrpSpPr>
        <p:grpSpPr>
          <a:xfrm>
            <a:off x="1325377" y="4643598"/>
            <a:ext cx="1581391" cy="958767"/>
            <a:chOff x="484396" y="4852144"/>
            <a:chExt cx="1581391" cy="95876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34E4FF4-8224-4658-B1DD-051EFDF49821}"/>
                </a:ext>
              </a:extLst>
            </p:cNvPr>
            <p:cNvGrpSpPr/>
            <p:nvPr/>
          </p:nvGrpSpPr>
          <p:grpSpPr>
            <a:xfrm>
              <a:off x="1608773" y="5211381"/>
              <a:ext cx="457014" cy="460293"/>
              <a:chOff x="5717597" y="1752600"/>
              <a:chExt cx="680605" cy="6096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0302321-33E9-4C92-82BC-3C893BFFAF4B}"/>
                  </a:ext>
                </a:extLst>
              </p:cNvPr>
              <p:cNvCxnSpPr/>
              <p:nvPr/>
            </p:nvCxnSpPr>
            <p:spPr>
              <a:xfrm>
                <a:off x="5791200" y="1752600"/>
                <a:ext cx="533400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42C5ACB-8118-4F02-B2DC-DEF2C39B2CA0}"/>
                  </a:ext>
                </a:extLst>
              </p:cNvPr>
              <p:cNvCxnSpPr/>
              <p:nvPr/>
            </p:nvCxnSpPr>
            <p:spPr>
              <a:xfrm flipV="1">
                <a:off x="5717597" y="1752600"/>
                <a:ext cx="680605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79AB7F5-4F2F-4780-9866-0527E9894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96" y="4852144"/>
              <a:ext cx="958767" cy="958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B08BE66-4DA2-47C9-AE82-73B72FE82D2B}"/>
              </a:ext>
            </a:extLst>
          </p:cNvPr>
          <p:cNvGrpSpPr/>
          <p:nvPr/>
        </p:nvGrpSpPr>
        <p:grpSpPr>
          <a:xfrm>
            <a:off x="6761636" y="4744635"/>
            <a:ext cx="1556984" cy="958767"/>
            <a:chOff x="5920655" y="4953181"/>
            <a:chExt cx="1556984" cy="95876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F68515-1497-41F1-AE17-5231057D4AB6}"/>
                </a:ext>
              </a:extLst>
            </p:cNvPr>
            <p:cNvGrpSpPr/>
            <p:nvPr/>
          </p:nvGrpSpPr>
          <p:grpSpPr>
            <a:xfrm>
              <a:off x="7043965" y="5257168"/>
              <a:ext cx="433674" cy="453509"/>
              <a:chOff x="5717597" y="1752600"/>
              <a:chExt cx="680605" cy="60960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43CADC7-79FA-4A75-AB0C-4B7467CF4EEC}"/>
                  </a:ext>
                </a:extLst>
              </p:cNvPr>
              <p:cNvCxnSpPr/>
              <p:nvPr/>
            </p:nvCxnSpPr>
            <p:spPr>
              <a:xfrm>
                <a:off x="5791200" y="1752600"/>
                <a:ext cx="533400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8BC8B12-1A06-472A-A42A-DA9A149F36DF}"/>
                  </a:ext>
                </a:extLst>
              </p:cNvPr>
              <p:cNvCxnSpPr/>
              <p:nvPr/>
            </p:nvCxnSpPr>
            <p:spPr>
              <a:xfrm flipV="1">
                <a:off x="5717597" y="1752600"/>
                <a:ext cx="680605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1B7EFE9-53B8-46ED-AA30-79308DF4E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655" y="4953181"/>
              <a:ext cx="958767" cy="958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E3B2A2-17A3-49F1-BE8F-E12572C2F884}"/>
              </a:ext>
            </a:extLst>
          </p:cNvPr>
          <p:cNvGrpSpPr/>
          <p:nvPr/>
        </p:nvGrpSpPr>
        <p:grpSpPr>
          <a:xfrm>
            <a:off x="6819433" y="5502131"/>
            <a:ext cx="1582799" cy="958767"/>
            <a:chOff x="5921133" y="5694175"/>
            <a:chExt cx="1582799" cy="95876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FFF2D7-7AA7-44D0-BD40-0418E8932DB7}"/>
                </a:ext>
              </a:extLst>
            </p:cNvPr>
            <p:cNvGrpSpPr/>
            <p:nvPr/>
          </p:nvGrpSpPr>
          <p:grpSpPr>
            <a:xfrm>
              <a:off x="7017672" y="5852409"/>
              <a:ext cx="486260" cy="507085"/>
              <a:chOff x="5717597" y="1752600"/>
              <a:chExt cx="680605" cy="6096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B8EBA3C-D599-4078-8285-73C23ADE6EFE}"/>
                  </a:ext>
                </a:extLst>
              </p:cNvPr>
              <p:cNvCxnSpPr/>
              <p:nvPr/>
            </p:nvCxnSpPr>
            <p:spPr>
              <a:xfrm>
                <a:off x="5791200" y="1752600"/>
                <a:ext cx="533400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1F8562B-6AE9-4075-B70B-26468BDCAE38}"/>
                  </a:ext>
                </a:extLst>
              </p:cNvPr>
              <p:cNvCxnSpPr/>
              <p:nvPr/>
            </p:nvCxnSpPr>
            <p:spPr>
              <a:xfrm flipV="1">
                <a:off x="5717597" y="1752600"/>
                <a:ext cx="680605" cy="609600"/>
              </a:xfrm>
              <a:prstGeom prst="line">
                <a:avLst/>
              </a:prstGeom>
              <a:ln w="825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9B71887-638F-435C-B77E-DDD7A617D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133" y="5694175"/>
              <a:ext cx="958767" cy="958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89BB6200-4FEA-48FF-8605-51A688CCC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3" y="8675419"/>
            <a:ext cx="958767" cy="95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DC85325-DC23-4BC8-8BF1-1167A9FB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72" y="8689588"/>
            <a:ext cx="958767" cy="95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ACBDADF-34AC-4BFB-80A7-2E854BD22594}"/>
              </a:ext>
            </a:extLst>
          </p:cNvPr>
          <p:cNvGrpSpPr/>
          <p:nvPr/>
        </p:nvGrpSpPr>
        <p:grpSpPr>
          <a:xfrm>
            <a:off x="1360960" y="5375845"/>
            <a:ext cx="1543336" cy="849990"/>
            <a:chOff x="519979" y="5584391"/>
            <a:chExt cx="1543336" cy="84999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92A531C-C6B6-43D9-A043-BEF05AFE7B8E}"/>
                </a:ext>
              </a:extLst>
            </p:cNvPr>
            <p:cNvGrpSpPr/>
            <p:nvPr/>
          </p:nvGrpSpPr>
          <p:grpSpPr>
            <a:xfrm>
              <a:off x="1431999" y="5877511"/>
              <a:ext cx="631316" cy="441192"/>
              <a:chOff x="7086600" y="4953652"/>
              <a:chExt cx="1037453" cy="9144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BEC439D-8E57-4433-B360-EFC9F7921364}"/>
                  </a:ext>
                </a:extLst>
              </p:cNvPr>
              <p:cNvCxnSpPr/>
              <p:nvPr/>
            </p:nvCxnSpPr>
            <p:spPr>
              <a:xfrm flipH="1">
                <a:off x="7355126" y="4953652"/>
                <a:ext cx="768927" cy="914400"/>
              </a:xfrm>
              <a:prstGeom prst="line">
                <a:avLst/>
              </a:prstGeom>
              <a:ln w="825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FCA135C-28B2-4571-8ECF-26308CD4CBA1}"/>
                  </a:ext>
                </a:extLst>
              </p:cNvPr>
              <p:cNvCxnSpPr/>
              <p:nvPr/>
            </p:nvCxnSpPr>
            <p:spPr>
              <a:xfrm>
                <a:off x="7086600" y="5410852"/>
                <a:ext cx="268526" cy="408058"/>
              </a:xfrm>
              <a:prstGeom prst="line">
                <a:avLst/>
              </a:prstGeom>
              <a:ln w="825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B06DD29-30C5-45D6-88BF-9BFCE3AC6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9979" y="5584391"/>
              <a:ext cx="791941" cy="8499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9510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3B6DF53-88B8-4356-90CC-F0C484312BCD}"/>
              </a:ext>
            </a:extLst>
          </p:cNvPr>
          <p:cNvSpPr/>
          <p:nvPr/>
        </p:nvSpPr>
        <p:spPr>
          <a:xfrm>
            <a:off x="3064412" y="599235"/>
            <a:ext cx="6063175" cy="1934847"/>
          </a:xfrm>
          <a:prstGeom prst="cloudCallout">
            <a:avLst>
              <a:gd name="adj1" fmla="val 6318"/>
              <a:gd name="adj2" fmla="val 334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61E85F-F8BA-4072-A729-D3ECB3E36D71}"/>
              </a:ext>
            </a:extLst>
          </p:cNvPr>
          <p:cNvSpPr/>
          <p:nvPr/>
        </p:nvSpPr>
        <p:spPr>
          <a:xfrm>
            <a:off x="1491175" y="3099774"/>
            <a:ext cx="8876871" cy="2808118"/>
          </a:xfrm>
          <a:prstGeom prst="round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কোভিড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(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)’র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41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B1E007D-3C83-44F8-BE4B-D0F2893639AC}"/>
              </a:ext>
            </a:extLst>
          </p:cNvPr>
          <p:cNvGrpSpPr/>
          <p:nvPr/>
        </p:nvGrpSpPr>
        <p:grpSpPr>
          <a:xfrm>
            <a:off x="-5553983" y="492078"/>
            <a:ext cx="5334714" cy="5291393"/>
            <a:chOff x="-5553983" y="492078"/>
            <a:chExt cx="5334714" cy="52913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2658EE-4434-447A-888C-D1B0CD1A996D}"/>
                </a:ext>
              </a:extLst>
            </p:cNvPr>
            <p:cNvGrpSpPr/>
            <p:nvPr/>
          </p:nvGrpSpPr>
          <p:grpSpPr>
            <a:xfrm>
              <a:off x="-5553983" y="492078"/>
              <a:ext cx="5334714" cy="5291393"/>
              <a:chOff x="1282468" y="892712"/>
              <a:chExt cx="5334714" cy="5291393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Smiley Face 7">
                <a:extLst>
                  <a:ext uri="{FF2B5EF4-FFF2-40B4-BE49-F238E27FC236}">
                    <a16:creationId xmlns:a16="http://schemas.microsoft.com/office/drawing/2014/main" id="{FEB56EE2-E945-4A67-8669-F1E2B2F6C4AB}"/>
                  </a:ext>
                </a:extLst>
              </p:cNvPr>
              <p:cNvSpPr/>
              <p:nvPr/>
            </p:nvSpPr>
            <p:spPr>
              <a:xfrm>
                <a:off x="1282468" y="892712"/>
                <a:ext cx="5334714" cy="5291393"/>
              </a:xfrm>
              <a:prstGeom prst="smileyFac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err="1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সকলকে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05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6000" b="1" dirty="0" err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অনেক</a:t>
                </a:r>
                <a:r>
                  <a:rPr lang="en-US" sz="6000" b="1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অনেক</a:t>
                </a:r>
                <a:r>
                  <a:rPr lang="en-US" sz="4800" b="1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500" b="1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ধন্যবাদ</a:t>
                </a:r>
                <a:endParaRPr lang="en-US" sz="60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DA3D1D5-8A44-471A-A56E-0276E5C1C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2541" y="2434883"/>
                <a:ext cx="617806" cy="61780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  <a:effectLst>
                <a:softEdge rad="112500"/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BE995DD-7F9A-4518-9F17-55E82B3BD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8147" y="2434883"/>
                <a:ext cx="617806" cy="61780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  <a:effectLst>
                <a:softEdge rad="112500"/>
              </a:effectLst>
            </p:spPr>
          </p:pic>
        </p:grp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93A434AC-7E3E-413C-BA1E-68C491919F76}"/>
                </a:ext>
              </a:extLst>
            </p:cNvPr>
            <p:cNvSpPr/>
            <p:nvPr/>
          </p:nvSpPr>
          <p:spPr>
            <a:xfrm rot="10800000">
              <a:off x="-4909656" y="2900035"/>
              <a:ext cx="4075555" cy="2706365"/>
            </a:xfrm>
            <a:prstGeom prst="blockArc">
              <a:avLst>
                <a:gd name="adj1" fmla="val 10800000"/>
                <a:gd name="adj2" fmla="val 21246520"/>
                <a:gd name="adj3" fmla="val 353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927E7B-AB26-4013-AC7C-06B09F167BB5}"/>
              </a:ext>
            </a:extLst>
          </p:cNvPr>
          <p:cNvGrpSpPr/>
          <p:nvPr/>
        </p:nvGrpSpPr>
        <p:grpSpPr>
          <a:xfrm>
            <a:off x="6608887" y="1212769"/>
            <a:ext cx="4615376" cy="3946262"/>
            <a:chOff x="6416383" y="956895"/>
            <a:chExt cx="4615376" cy="39462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A055AF-46F1-4122-B91E-0B4337FDD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383" y="1372394"/>
              <a:ext cx="4615376" cy="35307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D862C9-4ECC-4561-801B-E679400B25BC}"/>
                </a:ext>
              </a:extLst>
            </p:cNvPr>
            <p:cNvSpPr txBox="1"/>
            <p:nvPr/>
          </p:nvSpPr>
          <p:spPr>
            <a:xfrm>
              <a:off x="7112893" y="956895"/>
              <a:ext cx="3222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 </a:t>
              </a:r>
              <a:r>
                <a:rPr lang="en-US" sz="2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স্বাস্থবিধি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মেনে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চলব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করোনা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নিরাপদে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থাকবো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55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54727 0.024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57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81149D-AE41-4A1B-B4EE-201F411CA6AF}"/>
              </a:ext>
            </a:extLst>
          </p:cNvPr>
          <p:cNvGrpSpPr/>
          <p:nvPr/>
        </p:nvGrpSpPr>
        <p:grpSpPr>
          <a:xfrm>
            <a:off x="2221671" y="401072"/>
            <a:ext cx="7748658" cy="1639964"/>
            <a:chOff x="1956144" y="455081"/>
            <a:chExt cx="7748658" cy="163996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Callout: Down Arrow 4">
              <a:extLst>
                <a:ext uri="{FF2B5EF4-FFF2-40B4-BE49-F238E27FC236}">
                  <a16:creationId xmlns:a16="http://schemas.microsoft.com/office/drawing/2014/main" id="{AC7C60F4-CD3D-44C4-843E-FC2E2011A822}"/>
                </a:ext>
              </a:extLst>
            </p:cNvPr>
            <p:cNvSpPr/>
            <p:nvPr/>
          </p:nvSpPr>
          <p:spPr>
            <a:xfrm>
              <a:off x="3446586" y="455081"/>
              <a:ext cx="4767774" cy="854667"/>
            </a:xfrm>
            <a:prstGeom prst="downArrowCallou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চলো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কিছু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ছবি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দেখি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endParaRPr>
            </a:p>
          </p:txBody>
        </p:sp>
        <p:sp>
          <p:nvSpPr>
            <p:cNvPr id="6" name="Callout: Up Arrow 5">
              <a:extLst>
                <a:ext uri="{FF2B5EF4-FFF2-40B4-BE49-F238E27FC236}">
                  <a16:creationId xmlns:a16="http://schemas.microsoft.com/office/drawing/2014/main" id="{BFCE4F50-4783-47CE-9B14-51F9D5CA1C18}"/>
                </a:ext>
              </a:extLst>
            </p:cNvPr>
            <p:cNvSpPr/>
            <p:nvPr/>
          </p:nvSpPr>
          <p:spPr>
            <a:xfrm>
              <a:off x="1956144" y="1071565"/>
              <a:ext cx="7748658" cy="1023480"/>
            </a:xfrm>
            <a:prstGeom prst="upArrowCallout">
              <a:avLst>
                <a:gd name="adj1" fmla="val 25000"/>
                <a:gd name="adj2" fmla="val 425378"/>
                <a:gd name="adj3" fmla="val 25000"/>
                <a:gd name="adj4" fmla="val 6497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ছবিগুলো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দেখে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কি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বুঝতে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পেরেছ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3D6A97-3C4F-4439-884E-C4D831E65440}"/>
              </a:ext>
            </a:extLst>
          </p:cNvPr>
          <p:cNvGrpSpPr/>
          <p:nvPr/>
        </p:nvGrpSpPr>
        <p:grpSpPr>
          <a:xfrm>
            <a:off x="752033" y="2207712"/>
            <a:ext cx="2804596" cy="1931926"/>
            <a:chOff x="7279214" y="2193523"/>
            <a:chExt cx="3150551" cy="2328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B41CA0-4C94-4FAA-BFE8-49D4DB31B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8" b="11334"/>
            <a:stretch/>
          </p:blipFill>
          <p:spPr>
            <a:xfrm>
              <a:off x="7279215" y="2193523"/>
              <a:ext cx="3150550" cy="12748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342B7B4-B60A-4076-ADC2-CC8E1165A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4" t="11030" r="8093" b="36740"/>
            <a:stretch/>
          </p:blipFill>
          <p:spPr>
            <a:xfrm>
              <a:off x="7279214" y="3480344"/>
              <a:ext cx="3150550" cy="1041284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778DFB9-5483-484D-905B-1917AFD1F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52" y="2208488"/>
            <a:ext cx="4253972" cy="193037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117A68D-B826-449A-B03F-19B8F48E881D}"/>
              </a:ext>
            </a:extLst>
          </p:cNvPr>
          <p:cNvGrpSpPr/>
          <p:nvPr/>
        </p:nvGrpSpPr>
        <p:grpSpPr>
          <a:xfrm>
            <a:off x="2564756" y="4306314"/>
            <a:ext cx="4897964" cy="1890930"/>
            <a:chOff x="602504" y="4607100"/>
            <a:chExt cx="4123362" cy="12511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38310A-57E5-4688-ACAC-0F873BE29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04" y="4607100"/>
              <a:ext cx="2072375" cy="12511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0357A88-D184-4B2A-B893-0E8E1156C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548" y="4607100"/>
              <a:ext cx="2586318" cy="1233344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2B9AEAA-C6B8-498D-9B0C-34B6227EC2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6"/>
          <a:stretch/>
        </p:blipFill>
        <p:spPr>
          <a:xfrm>
            <a:off x="8101674" y="2160870"/>
            <a:ext cx="2685389" cy="35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46B692B4-5504-459A-9977-AC5383B89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3" b="20750"/>
          <a:stretch/>
        </p:blipFill>
        <p:spPr>
          <a:xfrm>
            <a:off x="14881" y="-204258"/>
            <a:ext cx="12146482" cy="80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6A5D780-C536-43B0-9E57-DBD435D6B525}"/>
              </a:ext>
            </a:extLst>
          </p:cNvPr>
          <p:cNvGrpSpPr/>
          <p:nvPr/>
        </p:nvGrpSpPr>
        <p:grpSpPr>
          <a:xfrm>
            <a:off x="12687163" y="494563"/>
            <a:ext cx="4740813" cy="3764346"/>
            <a:chOff x="6731390" y="508851"/>
            <a:chExt cx="4740813" cy="37643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BF00EC5-5C67-47C7-B281-A586BD407D18}"/>
                </a:ext>
              </a:extLst>
            </p:cNvPr>
            <p:cNvGrpSpPr/>
            <p:nvPr/>
          </p:nvGrpSpPr>
          <p:grpSpPr>
            <a:xfrm>
              <a:off x="6731390" y="1093626"/>
              <a:ext cx="4740813" cy="3179571"/>
              <a:chOff x="5387926" y="2475640"/>
              <a:chExt cx="5302784" cy="3437747"/>
            </a:xfrm>
          </p:grpSpPr>
          <p:sp>
            <p:nvSpPr>
              <p:cNvPr id="3" name="Rectangle: Diagonal Corners Rounded 2">
                <a:extLst>
                  <a:ext uri="{FF2B5EF4-FFF2-40B4-BE49-F238E27FC236}">
                    <a16:creationId xmlns:a16="http://schemas.microsoft.com/office/drawing/2014/main" id="{AA931C2E-9B09-4741-845D-276F0E5C3E25}"/>
                  </a:ext>
                </a:extLst>
              </p:cNvPr>
              <p:cNvSpPr/>
              <p:nvPr/>
            </p:nvSpPr>
            <p:spPr>
              <a:xfrm>
                <a:off x="5387926" y="2475640"/>
                <a:ext cx="5302784" cy="3437747"/>
              </a:xfrm>
              <a:prstGeom prst="round2DiagRect">
                <a:avLst/>
              </a:prstGeom>
              <a:solidFill>
                <a:schemeClr val="bg1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3EF1E3-5AB7-4FD0-8C15-F00137ED005C}"/>
                  </a:ext>
                </a:extLst>
              </p:cNvPr>
              <p:cNvSpPr txBox="1"/>
              <p:nvPr/>
            </p:nvSpPr>
            <p:spPr>
              <a:xfrm>
                <a:off x="5771527" y="2763353"/>
                <a:ext cx="4535582" cy="2862322"/>
              </a:xfrm>
              <a:prstGeom prst="rect">
                <a:avLst/>
              </a:prstGeom>
              <a:noFill/>
              <a:ln w="57150">
                <a:solidFill>
                  <a:srgbClr val="002060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0" b="1" dirty="0" err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দৈনন্দিন</a:t>
                </a:r>
                <a:r>
                  <a:rPr lang="en-US" sz="60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b="1" dirty="0" err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জীবনে</a:t>
                </a:r>
                <a:endParaRPr lang="en-US" sz="6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60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ইন্টারনেটের</a:t>
                </a:r>
                <a:endParaRPr lang="en-US" sz="6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6000" b="1" dirty="0" err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ব্যবহার</a:t>
                </a:r>
                <a:endParaRPr lang="en-US" sz="6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72D2A0-7776-4D54-B6E0-5AD5C9F7A638}"/>
                </a:ext>
              </a:extLst>
            </p:cNvPr>
            <p:cNvSpPr txBox="1"/>
            <p:nvPr/>
          </p:nvSpPr>
          <p:spPr>
            <a:xfrm>
              <a:off x="7655727" y="508851"/>
              <a:ext cx="2892138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আজকের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পাঠ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77E2F7-D412-468C-83D8-C820265A29D0}"/>
              </a:ext>
            </a:extLst>
          </p:cNvPr>
          <p:cNvGrpSpPr/>
          <p:nvPr/>
        </p:nvGrpSpPr>
        <p:grpSpPr>
          <a:xfrm>
            <a:off x="12289076" y="-140090"/>
            <a:ext cx="5536986" cy="6379264"/>
            <a:chOff x="6333303" y="-16707"/>
            <a:chExt cx="5536986" cy="63792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E7F47E-8EB3-4C65-8007-572FF0317EF7}"/>
                </a:ext>
              </a:extLst>
            </p:cNvPr>
            <p:cNvGrpSpPr/>
            <p:nvPr/>
          </p:nvGrpSpPr>
          <p:grpSpPr>
            <a:xfrm>
              <a:off x="6333303" y="-16707"/>
              <a:ext cx="5536986" cy="6379264"/>
              <a:chOff x="6434980" y="-18327"/>
              <a:chExt cx="5536986" cy="637926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EAF001-7D27-4417-8EFC-6ED7313B92AA}"/>
                  </a:ext>
                </a:extLst>
              </p:cNvPr>
              <p:cNvGrpSpPr/>
              <p:nvPr/>
            </p:nvGrpSpPr>
            <p:grpSpPr>
              <a:xfrm>
                <a:off x="6434980" y="-18327"/>
                <a:ext cx="5536986" cy="6379264"/>
                <a:chOff x="6434980" y="-18327"/>
                <a:chExt cx="5536986" cy="6379264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7E9A5B53-C2B1-4D01-B085-0EC420A859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4980" y="-18327"/>
                  <a:ext cx="5536986" cy="55426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CF6AEFD9-9F20-4DCD-8A5D-BE8AA9E28A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47" t="9077" r="4719" b="33176"/>
                <a:stretch/>
              </p:blipFill>
              <p:spPr>
                <a:xfrm>
                  <a:off x="7293242" y="5405698"/>
                  <a:ext cx="3617108" cy="95523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554B63-AD67-466B-9E8A-8EB6F00409C0}"/>
                  </a:ext>
                </a:extLst>
              </p:cNvPr>
              <p:cNvSpPr txBox="1"/>
              <p:nvPr/>
            </p:nvSpPr>
            <p:spPr>
              <a:xfrm>
                <a:off x="6769435" y="3238186"/>
                <a:ext cx="4846320" cy="1323439"/>
              </a:xfrm>
              <a:prstGeom prst="rect">
                <a:avLst/>
              </a:prstGeom>
              <a:noFill/>
            </p:spPr>
            <p:txBody>
              <a:bodyPr wrap="square">
                <a:prstTxWarp prst="textPlain">
                  <a:avLst/>
                </a:prstTxWarp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" b="1" dirty="0" err="1">
                    <a:ln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itchFamily="2" charset="0"/>
                  </a:rPr>
                  <a:t>আজকের</a:t>
                </a:r>
                <a:r>
                  <a:rPr lang="en-US" sz="600" b="1" dirty="0">
                    <a:ln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  <a:r>
                  <a:rPr lang="en-US" sz="600" b="1" dirty="0" err="1">
                    <a:ln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itchFamily="2" charset="0"/>
                  </a:rPr>
                  <a:t>পাঠ</a:t>
                </a:r>
                <a:endParaRPr lang="en-US" sz="600" b="1" dirty="0">
                  <a:ln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2A940F-04DD-495C-91B9-7979D0F7BD70}"/>
                </a:ext>
              </a:extLst>
            </p:cNvPr>
            <p:cNvSpPr txBox="1"/>
            <p:nvPr/>
          </p:nvSpPr>
          <p:spPr>
            <a:xfrm>
              <a:off x="7936497" y="5486207"/>
              <a:ext cx="2764841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002060"/>
                  </a:solidFill>
                  <a:latin typeface="Lucida Calligraphy" panose="03010101010101010101" pitchFamily="66" charset="0"/>
                </a:rPr>
                <a:t>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9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53099 0.0125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9" y="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96771 0.07569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85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C5433-9F97-47F0-AFFE-554B4A555A35}"/>
              </a:ext>
            </a:extLst>
          </p:cNvPr>
          <p:cNvSpPr txBox="1"/>
          <p:nvPr/>
        </p:nvSpPr>
        <p:spPr>
          <a:xfrm>
            <a:off x="2243795" y="2195598"/>
            <a:ext cx="6277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এই</a:t>
            </a:r>
            <a:r>
              <a:rPr lang="en-US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35D625-7D15-4A35-8B08-EFD2669AB365}"/>
              </a:ext>
            </a:extLst>
          </p:cNvPr>
          <p:cNvGrpSpPr/>
          <p:nvPr/>
        </p:nvGrpSpPr>
        <p:grpSpPr>
          <a:xfrm>
            <a:off x="4005773" y="425215"/>
            <a:ext cx="4515730" cy="1753496"/>
            <a:chOff x="3937488" y="411217"/>
            <a:chExt cx="4515730" cy="1753496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FE2B432F-2DBF-45D6-A350-41BB196A4CC4}"/>
                </a:ext>
              </a:extLst>
            </p:cNvPr>
            <p:cNvSpPr/>
            <p:nvPr/>
          </p:nvSpPr>
          <p:spPr>
            <a:xfrm>
              <a:off x="3937488" y="411217"/>
              <a:ext cx="4515730" cy="1753496"/>
            </a:xfrm>
            <a:prstGeom prst="cloud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12F0D1-945F-4B3A-A4A9-5DDBD8EF3CF8}"/>
                </a:ext>
              </a:extLst>
            </p:cNvPr>
            <p:cNvSpPr txBox="1"/>
            <p:nvPr/>
          </p:nvSpPr>
          <p:spPr>
            <a:xfrm>
              <a:off x="4386189" y="772871"/>
              <a:ext cx="3618328" cy="1200329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dirty="0" err="1">
                  <a:ln w="13462">
                    <a:solidFill>
                      <a:schemeClr val="tx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শিখনফল</a:t>
              </a:r>
              <a:endParaRPr lang="en-US" sz="8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94E42C-980D-43AC-90B1-9CBDBB199EB7}"/>
              </a:ext>
            </a:extLst>
          </p:cNvPr>
          <p:cNvGrpSpPr/>
          <p:nvPr/>
        </p:nvGrpSpPr>
        <p:grpSpPr>
          <a:xfrm>
            <a:off x="2007970" y="3063217"/>
            <a:ext cx="7862444" cy="633074"/>
            <a:chOff x="1028336" y="3063217"/>
            <a:chExt cx="7862444" cy="6330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C82635-514B-46FE-9BA1-7259FB5F1396}"/>
                </a:ext>
              </a:extLst>
            </p:cNvPr>
            <p:cNvSpPr txBox="1"/>
            <p:nvPr/>
          </p:nvSpPr>
          <p:spPr>
            <a:xfrm>
              <a:off x="2792436" y="3087367"/>
              <a:ext cx="609834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itchFamily="2" charset="0"/>
                </a:rPr>
                <a:t>ইন্টারনেট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61990EB-E275-43BF-9B9F-6C5ADCCD6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336" y="3063217"/>
              <a:ext cx="1764100" cy="63307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8D5A1D-40E1-4D9D-80D1-2B44154509C9}"/>
              </a:ext>
            </a:extLst>
          </p:cNvPr>
          <p:cNvGrpSpPr/>
          <p:nvPr/>
        </p:nvGrpSpPr>
        <p:grpSpPr>
          <a:xfrm>
            <a:off x="2007970" y="3806493"/>
            <a:ext cx="7044466" cy="1077218"/>
            <a:chOff x="1028336" y="3756824"/>
            <a:chExt cx="7044466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7FFD65-FFC9-42C9-868C-820E56713FB3}"/>
                </a:ext>
              </a:extLst>
            </p:cNvPr>
            <p:cNvSpPr txBox="1"/>
            <p:nvPr/>
          </p:nvSpPr>
          <p:spPr>
            <a:xfrm>
              <a:off x="2792436" y="3756824"/>
              <a:ext cx="528036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দৈনন্দিন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ইন্টারনেটের ব্যবহার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পারবে।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0A8036-E77A-4CEF-BC53-8AC986453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336" y="3978896"/>
              <a:ext cx="1764100" cy="63307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DC51D4-57A1-48F5-805D-6F5C7D3DB9DD}"/>
              </a:ext>
            </a:extLst>
          </p:cNvPr>
          <p:cNvGrpSpPr/>
          <p:nvPr/>
        </p:nvGrpSpPr>
        <p:grpSpPr>
          <a:xfrm>
            <a:off x="2007970" y="4993913"/>
            <a:ext cx="7742685" cy="1077218"/>
            <a:chOff x="1028336" y="4890035"/>
            <a:chExt cx="7742685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F930792-963E-410F-90F0-ACC55CDBE5B8}"/>
                </a:ext>
              </a:extLst>
            </p:cNvPr>
            <p:cNvSpPr txBox="1"/>
            <p:nvPr/>
          </p:nvSpPr>
          <p:spPr>
            <a:xfrm>
              <a:off x="2792436" y="4890035"/>
              <a:ext cx="597858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দৈনন্দিন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সমস্যা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4C6389-7B5A-4D21-B798-473845D68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336" y="5056114"/>
              <a:ext cx="1764100" cy="63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2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513E9C-097E-40DD-9287-2DD5A95DFBE3}"/>
              </a:ext>
            </a:extLst>
          </p:cNvPr>
          <p:cNvSpPr/>
          <p:nvPr/>
        </p:nvSpPr>
        <p:spPr>
          <a:xfrm>
            <a:off x="2128912" y="1026942"/>
            <a:ext cx="3779518" cy="90033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016CFB-A166-402E-9F04-E185E31206A4}"/>
              </a:ext>
            </a:extLst>
          </p:cNvPr>
          <p:cNvSpPr/>
          <p:nvPr/>
        </p:nvSpPr>
        <p:spPr>
          <a:xfrm>
            <a:off x="1399735" y="3169848"/>
            <a:ext cx="9017390" cy="3108954"/>
          </a:xfrm>
          <a:prstGeom prst="round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আন্ত</a:t>
            </a:r>
            <a:r>
              <a:rPr lang="en-US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40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পৃথিবী জুড়ে বিস্তৃত,পরস্পরের সাথে সংযুক্ত কতগুলো </a:t>
            </a:r>
            <a:r>
              <a:rPr lang="en-US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Computer Network 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 সমষ্টি যেখানে আইপি বা ইন্টারনেট প্রটোকল এর মাধ্যমে ডাটা বা তথ্যের আদান-প্রদান ক</a:t>
            </a:r>
            <a:r>
              <a:rPr lang="en-US" sz="40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8BF64-114B-4D19-8671-A46611EDF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6" y="337626"/>
            <a:ext cx="4676400" cy="253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1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63C0D-9585-4859-95F1-67CADC3FF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93" y="922515"/>
            <a:ext cx="5118055" cy="2506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0899E-8D94-407B-B24C-3F8D0707B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58" y="922515"/>
            <a:ext cx="4142935" cy="25012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CDC5D5-DA47-4A5C-8B04-6DD5B85F7165}"/>
              </a:ext>
            </a:extLst>
          </p:cNvPr>
          <p:cNvSpPr/>
          <p:nvPr/>
        </p:nvSpPr>
        <p:spPr>
          <a:xfrm>
            <a:off x="1411459" y="3559125"/>
            <a:ext cx="9017390" cy="2810190"/>
          </a:xfrm>
          <a:prstGeom prst="round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তথ্যচিত্র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অনায়েসে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517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ABE5BEF-6B1D-4090-95D2-6962EA4467B8}"/>
              </a:ext>
            </a:extLst>
          </p:cNvPr>
          <p:cNvGrpSpPr/>
          <p:nvPr/>
        </p:nvGrpSpPr>
        <p:grpSpPr>
          <a:xfrm>
            <a:off x="1165958" y="1107811"/>
            <a:ext cx="9506214" cy="1353785"/>
            <a:chOff x="1165958" y="566635"/>
            <a:chExt cx="9506214" cy="13537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7E40E2-1C1E-47A0-A40E-76A94A74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184" y="603993"/>
              <a:ext cx="1967711" cy="1201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ABD9E0-94E2-48AF-B40D-FBE2FF66840F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5" r="9738"/>
            <a:stretch/>
          </p:blipFill>
          <p:spPr>
            <a:xfrm>
              <a:off x="3217423" y="622672"/>
              <a:ext cx="2109951" cy="1201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013F2F-BAFD-4275-AEB8-D64C1D5F5D7B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9" r="22692"/>
            <a:stretch/>
          </p:blipFill>
          <p:spPr>
            <a:xfrm>
              <a:off x="9335699" y="622672"/>
              <a:ext cx="1336473" cy="12977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2217C8-848A-4D88-95EB-568A05F85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705" y="585314"/>
              <a:ext cx="1285185" cy="12016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D6FE62-E31E-4DB9-BC73-20F5C91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958" y="566635"/>
              <a:ext cx="1799655" cy="12763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6363DB-03DA-4CA1-8AC2-8CDFBE6D92FF}"/>
              </a:ext>
            </a:extLst>
          </p:cNvPr>
          <p:cNvGrpSpPr/>
          <p:nvPr/>
        </p:nvGrpSpPr>
        <p:grpSpPr>
          <a:xfrm>
            <a:off x="1651506" y="2994664"/>
            <a:ext cx="8618584" cy="1304009"/>
            <a:chOff x="1524897" y="2389743"/>
            <a:chExt cx="8618584" cy="13040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BDDA0E-7DC3-4BBF-87BD-8A6CD372DC62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5" t="5613" r="13909" b="11769"/>
            <a:stretch/>
          </p:blipFill>
          <p:spPr>
            <a:xfrm>
              <a:off x="3458627" y="2389743"/>
              <a:ext cx="1356937" cy="12016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A10DFA-6931-42BD-88B1-EF86CCFC0348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6055" y="2389743"/>
              <a:ext cx="1267426" cy="12016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665D3A-FFFF-421E-A1EB-7AB0EDDC8101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186" y="2389743"/>
              <a:ext cx="1356937" cy="12016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DAA274-E282-4190-A5E0-FD34D19E178B}"/>
                </a:ext>
              </a:extLst>
            </p:cNvPr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745" y="2389743"/>
              <a:ext cx="1333687" cy="12311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50EA867-BB40-435E-859E-D632E5F2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97" y="2389743"/>
              <a:ext cx="1477108" cy="1304009"/>
            </a:xfrm>
            <a:prstGeom prst="rect">
              <a:avLst/>
            </a:prstGeom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599E61-2810-42F8-A298-8DD534B61C54}"/>
              </a:ext>
            </a:extLst>
          </p:cNvPr>
          <p:cNvSpPr/>
          <p:nvPr/>
        </p:nvSpPr>
        <p:spPr>
          <a:xfrm>
            <a:off x="1438696" y="4383081"/>
            <a:ext cx="9017390" cy="1907052"/>
          </a:xfrm>
          <a:prstGeom prst="roundRect">
            <a:avLst/>
          </a:prstGeom>
          <a:blipFill dpi="0" rotWithShape="1">
            <a:blip r:embed="rId12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মূহুর্তের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1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28E918-0A9C-4A92-AAAA-2FE7548FC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44" y="2563187"/>
            <a:ext cx="2613443" cy="2175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5E24C7-57EB-4D8B-B6AB-686F1323D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25017" r="5039" b="27203"/>
          <a:stretch/>
        </p:blipFill>
        <p:spPr>
          <a:xfrm>
            <a:off x="5578409" y="2979196"/>
            <a:ext cx="4403684" cy="129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F8387-E411-484B-9410-602A79B1CF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5949" r="18993" b="7692"/>
          <a:stretch/>
        </p:blipFill>
        <p:spPr>
          <a:xfrm>
            <a:off x="7000876" y="735887"/>
            <a:ext cx="2403762" cy="1846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E02467-9870-4D4B-8E30-7F3FF0BE0D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7"/>
          <a:stretch/>
        </p:blipFill>
        <p:spPr>
          <a:xfrm>
            <a:off x="2114956" y="881039"/>
            <a:ext cx="3727825" cy="129623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972E4D-ECDE-47E7-80DF-68951142686C}"/>
              </a:ext>
            </a:extLst>
          </p:cNvPr>
          <p:cNvSpPr/>
          <p:nvPr/>
        </p:nvSpPr>
        <p:spPr>
          <a:xfrm>
            <a:off x="814388" y="4886246"/>
            <a:ext cx="9686195" cy="1296234"/>
          </a:xfrm>
          <a:prstGeom prst="roundRect">
            <a:avLst/>
          </a:prstGeom>
          <a:blipFill dpi="0" rotWithShape="1">
            <a:blip r:embed="rId6">
              <a:alphaModFix amt="20000"/>
            </a:blip>
            <a:srcRect/>
            <a:stretch>
              <a:fillRect/>
            </a:stretch>
          </a:blipFill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32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474</Words>
  <Application>Microsoft Office PowerPoint</Application>
  <PresentationFormat>Widescreen</PresentationFormat>
  <Paragraphs>72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Lucida Calligraphy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S.M.Mozammel kabir</dc:creator>
  <cp:lastModifiedBy>HEC</cp:lastModifiedBy>
  <cp:revision>196</cp:revision>
  <dcterms:created xsi:type="dcterms:W3CDTF">2021-04-05T13:34:10Z</dcterms:created>
  <dcterms:modified xsi:type="dcterms:W3CDTF">2021-04-17T05:53:25Z</dcterms:modified>
</cp:coreProperties>
</file>