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5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2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70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2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0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8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3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3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4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8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466-9BFE-46C3-B825-15F740EFB8A0}" type="datetimeFigureOut">
              <a:rPr lang="en-GB" smtClean="0"/>
              <a:t>10/10/2020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4280-FC90-4802-AF76-C2E3F8D9E2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9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873" y="5084619"/>
            <a:ext cx="820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</a:rPr>
              <a:t>স্বাগতম</a:t>
            </a:r>
            <a:endParaRPr lang="en-GB" sz="9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36" y="-235528"/>
            <a:ext cx="12192000" cy="75784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3854" y="2110632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FF0000"/>
                </a:solidFill>
              </a:rPr>
              <a:t>শুভেচ্ছা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59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218" y="0"/>
            <a:ext cx="11970327" cy="7342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rgbClr val="FFFF00"/>
                </a:solidFill>
              </a:rPr>
              <a:t>সকলকে অনেক অনেক ধন্যবাদ।</a:t>
            </a:r>
            <a:endParaRPr lang="en-GB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22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5" y="540327"/>
            <a:ext cx="8825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শিক্ষক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পরিচিতি</a:t>
            </a:r>
            <a:endParaRPr lang="en-GB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0218" y="2274838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1">
                    <a:lumMod val="50000"/>
                  </a:schemeClr>
                </a:solidFill>
              </a:rPr>
              <a:t>লিপি দেব নাথ</a:t>
            </a:r>
          </a:p>
          <a:p>
            <a:r>
              <a:rPr lang="bn-IN" sz="3600" b="1" dirty="0" smtClean="0">
                <a:solidFill>
                  <a:schemeClr val="accent1">
                    <a:lumMod val="50000"/>
                  </a:schemeClr>
                </a:solidFill>
              </a:rPr>
              <a:t>সহকারি শিক্ষিকা (বাংলা)</a:t>
            </a:r>
          </a:p>
          <a:p>
            <a:r>
              <a:rPr lang="bn-IN" sz="3600" b="1" dirty="0" smtClean="0">
                <a:solidFill>
                  <a:schemeClr val="accent1">
                    <a:lumMod val="50000"/>
                  </a:schemeClr>
                </a:solidFill>
              </a:rPr>
              <a:t>সেন্ট নিকোলাস স্কুল ও কলেজ</a:t>
            </a:r>
          </a:p>
          <a:p>
            <a:r>
              <a:rPr lang="bn-IN" sz="3600" b="1" dirty="0" smtClean="0">
                <a:solidFill>
                  <a:schemeClr val="accent1">
                    <a:lumMod val="50000"/>
                  </a:schemeClr>
                </a:solidFill>
              </a:rPr>
              <a:t>নাগিরি,কালিগঞ্জ,গাজিপুর।</a:t>
            </a:r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595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9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762000"/>
            <a:ext cx="9254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/>
              <a:t>পাঠ পরিচিতি</a:t>
            </a:r>
            <a:endParaRPr lang="en-GB" sz="9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97382" y="3034145"/>
            <a:ext cx="94903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chemeClr val="accent2">
                    <a:lumMod val="75000"/>
                  </a:schemeClr>
                </a:solidFill>
              </a:rPr>
              <a:t>শ্রেণি ঃ ৬ষ্ঠ</a:t>
            </a:r>
          </a:p>
          <a:p>
            <a:r>
              <a:rPr lang="bn-IN" sz="6000" b="1" dirty="0" smtClean="0">
                <a:solidFill>
                  <a:schemeClr val="accent2">
                    <a:lumMod val="75000"/>
                  </a:schemeClr>
                </a:solidFill>
              </a:rPr>
              <a:t>বিষয়ঃ বাংলা ব্যাকরণ (নির্মিতি)</a:t>
            </a:r>
            <a:endParaRPr lang="en-GB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5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7127" y="637309"/>
            <a:ext cx="78416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</a:rPr>
              <a:t>আজকের পাঠ</a:t>
            </a:r>
            <a:endParaRPr lang="en-GB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5491" y="2091990"/>
            <a:ext cx="8271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solidFill>
                  <a:schemeClr val="accent2"/>
                </a:solidFill>
              </a:rPr>
              <a:t>ভাব সম্প্রসারণ</a:t>
            </a:r>
            <a:endParaRPr lang="en-GB" sz="48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2254" y="4405746"/>
            <a:ext cx="105710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/>
              <a:t>শিক্ষাই জাতির মেরুদন্ড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1345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342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C00000"/>
                </a:solidFill>
              </a:rPr>
              <a:t>শিখন ফল</a:t>
            </a:r>
            <a:endParaRPr lang="en-GB" sz="9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0364" y="2937164"/>
            <a:ext cx="95873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এই পাঠ শেষে শিক্ষার্থিরা-</a:t>
            </a:r>
          </a:p>
          <a:p>
            <a:r>
              <a:rPr lang="bn-IN" sz="5400" b="1" dirty="0" smtClean="0"/>
              <a:t>শিক্ষা জাতির মেরুদন্ড ভাব-সম্প্রসারণটি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62244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4" y="255979"/>
            <a:ext cx="12302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C00000"/>
                </a:solidFill>
              </a:rPr>
              <a:t>শিক্ষাই জাতির মেরুদন্ড</a:t>
            </a:r>
            <a:endParaRPr lang="en-GB" sz="8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255" y="2216727"/>
            <a:ext cx="10363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B050"/>
                </a:solidFill>
              </a:rPr>
              <a:t>মূল্ভাবঃ</a:t>
            </a:r>
            <a:r>
              <a:rPr lang="bn-IN" dirty="0" smtClean="0"/>
              <a:t> </a:t>
            </a:r>
            <a:r>
              <a:rPr lang="bn-IN" sz="4000" dirty="0" smtClean="0"/>
              <a:t>শিক্ষাই আলো,নিরক্ষরতা অন্ধকার। শিক্ষা মনুষ্যত্বের বিকাশ ঘটায়, মানুষের অন্তরের প্রতিভাকে জাগিয়ে তোলে। শিক্ষাহীন মানুষ আর অন্ধের মধ্যে কোনো পার্থক্য নেই। যে জাতি শিক্ষা থেকে বঞ্চিত সে-জাতি পঙ্গুত্ব নিয়ে বেঁচে থাকে।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6057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473" y="678873"/>
            <a:ext cx="11665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solidFill>
                  <a:srgbClr val="00B050"/>
                </a:solidFill>
              </a:rPr>
              <a:t>সম্প্রসারিত ভাবঃ 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165" y="1330036"/>
            <a:ext cx="11388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জীবন ছাড়া শরীর মূল্যহীন, শিক্ষা ছাড়া জীবনের কোনো মূল্য নেই। নিরক্ষর জনগোষ্ঠী জাতির জন্য বোঝাস্বরুপ। মাঝিবিহীন নৌকা চলতে পারে না। মেরুদন্ডহীন মানুষ ও সোজা হয়ে দাঁড়াতে পারে না। তেমনি শিক্ষা ছাড়া কোনো জাতি সফল হয় না। যে- দেশের লোক যত বেশি শিক্ষিত,সে- দেশ তত বেশি উন্নত। জাতীয় জীবনে উন্নতি ও প্রতিষ্ঠা নির্ভর করে শিক্ষার উপর, মানুষের পূর্ণ বিকাশের জন্যই শিক্ষা প্রয়োজন।শিক্ষা শুধু ব্যক্তিজীবনে উন্নতি বয়ে আনে না, সমাজ জাতি ও রাষ্ট্রীয় জীবনের সব রকম উন্নতিও সাধন করে। পৃথিবীর প্রতিটি দেশ আজ নিরক্ষরতার বিরুদ্ধে যুদ্ধ ঘোষণা করেছে।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31273" y="3574473"/>
            <a:ext cx="7024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solidFill>
                  <a:srgbClr val="00B050"/>
                </a:solidFill>
              </a:rPr>
              <a:t>মন্তব্যঃ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165" y="4364181"/>
            <a:ext cx="10432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উন্নতির একমাত্র চাবিকাঠি শিক্ষা। শিক্ষা ব্যক্তিজীবন ও জাতির ভবিষ্যৎ কল্যাণ বয়ে আনে। জাতিকে প্রকৃত শিক্ষায় শিক্ষিত করে গড়ে তোলা একান্ত জ্রুরি।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2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4655" y="457200"/>
            <a:ext cx="8340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solidFill>
                  <a:srgbClr val="FFC000"/>
                </a:solidFill>
              </a:rPr>
              <a:t>একক কাজ</a:t>
            </a:r>
            <a:endParaRPr lang="en-GB" sz="72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327" y="2992582"/>
            <a:ext cx="103770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C00000"/>
                </a:solidFill>
              </a:rPr>
              <a:t>শিক্ষাই জাতি ভাব-সম্প্রসারণটি বই থেকে ১০ বার পড়বে।</a:t>
            </a:r>
            <a:endParaRPr lang="en-GB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7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945" y="748145"/>
            <a:ext cx="6719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</a:rPr>
              <a:t>বাড়ির কাজ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45" y="2078182"/>
            <a:ext cx="5805055" cy="28540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5735782"/>
            <a:ext cx="1046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chemeClr val="accent2"/>
                </a:solidFill>
              </a:rPr>
              <a:t>শিক্ষাই জাতির মেরুদন্ড  ভাব-সম্প্রসারণটি না দেখে খাতায় লিখবে।</a:t>
            </a:r>
            <a:endParaRPr lang="en-GB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2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242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HP-NPC</dc:creator>
  <cp:lastModifiedBy>HP-NPC</cp:lastModifiedBy>
  <cp:revision>10</cp:revision>
  <dcterms:created xsi:type="dcterms:W3CDTF">2020-08-16T11:04:26Z</dcterms:created>
  <dcterms:modified xsi:type="dcterms:W3CDTF">2020-10-10T09:40:43Z</dcterms:modified>
</cp:coreProperties>
</file>