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2"/>
  </p:notesMasterIdLst>
  <p:sldIdLst>
    <p:sldId id="264" r:id="rId2"/>
    <p:sldId id="265" r:id="rId3"/>
    <p:sldId id="262" r:id="rId4"/>
    <p:sldId id="261" r:id="rId5"/>
    <p:sldId id="263" r:id="rId6"/>
    <p:sldId id="256" r:id="rId7"/>
    <p:sldId id="257" r:id="rId8"/>
    <p:sldId id="258" r:id="rId9"/>
    <p:sldId id="259"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64301-3CED-40B9-BD2E-789F2992A06B}" type="datetimeFigureOut">
              <a:rPr lang="en-GB" smtClean="0"/>
              <a:t>10/10/2020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8A2A0-E4B3-4426-9037-9D74CBCB5255}" type="slidenum">
              <a:rPr lang="en-GB" smtClean="0"/>
              <a:t>‹#›</a:t>
            </a:fld>
            <a:endParaRPr lang="en-GB"/>
          </a:p>
        </p:txBody>
      </p:sp>
    </p:spTree>
    <p:extLst>
      <p:ext uri="{BB962C8B-B14F-4D97-AF65-F5344CB8AC3E}">
        <p14:creationId xmlns:p14="http://schemas.microsoft.com/office/powerpoint/2010/main" val="214237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C8A2A0-E4B3-4426-9037-9D74CBCB5255}" type="slidenum">
              <a:rPr lang="en-GB" smtClean="0"/>
              <a:t>4</a:t>
            </a:fld>
            <a:endParaRPr lang="en-GB"/>
          </a:p>
        </p:txBody>
      </p:sp>
    </p:spTree>
    <p:extLst>
      <p:ext uri="{BB962C8B-B14F-4D97-AF65-F5344CB8AC3E}">
        <p14:creationId xmlns:p14="http://schemas.microsoft.com/office/powerpoint/2010/main" val="166125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726817E-8B3A-4F30-9A46-80B03CACE772}" type="datetimeFigureOut">
              <a:rPr lang="en-GB" smtClean="0"/>
              <a:t>10/10/2020</a:t>
            </a:fld>
            <a:endParaRPr lang="en-GB"/>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07669A8E-CC30-42C3-BFD4-E5F8C23CE1EF}" type="slidenum">
              <a:rPr lang="en-GB" smtClean="0"/>
              <a:t>‹#›</a:t>
            </a:fld>
            <a:endParaRPr lang="en-GB"/>
          </a:p>
        </p:txBody>
      </p:sp>
    </p:spTree>
    <p:extLst>
      <p:ext uri="{BB962C8B-B14F-4D97-AF65-F5344CB8AC3E}">
        <p14:creationId xmlns:p14="http://schemas.microsoft.com/office/powerpoint/2010/main" val="390363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26817E-8B3A-4F30-9A46-80B03CACE772}"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240095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726817E-8B3A-4F30-9A46-80B03CACE772}"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339213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726817E-8B3A-4F30-9A46-80B03CACE772}"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386552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26817E-8B3A-4F30-9A46-80B03CACE772}"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2870913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26817E-8B3A-4F30-9A46-80B03CACE772}" type="datetimeFigureOut">
              <a:rPr lang="en-GB" smtClean="0"/>
              <a:t>10/10/2020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397232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26817E-8B3A-4F30-9A46-80B03CACE772}" type="datetimeFigureOut">
              <a:rPr lang="en-GB" smtClean="0"/>
              <a:t>10/10/2020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51793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6817E-8B3A-4F30-9A46-80B03CACE772}"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3827088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6817E-8B3A-4F30-9A46-80B03CACE772}"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208178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6817E-8B3A-4F30-9A46-80B03CACE772}"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369133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26817E-8B3A-4F30-9A46-80B03CACE772}"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27920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6817E-8B3A-4F30-9A46-80B03CACE772}"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92562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26817E-8B3A-4F30-9A46-80B03CACE772}" type="datetimeFigureOut">
              <a:rPr lang="en-GB" smtClean="0"/>
              <a:t>10/10/2020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319734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26817E-8B3A-4F30-9A46-80B03CACE772}" type="datetimeFigureOut">
              <a:rPr lang="en-GB" smtClean="0"/>
              <a:t>10/10/2020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14747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817E-8B3A-4F30-9A46-80B03CACE772}" type="datetimeFigureOut">
              <a:rPr lang="en-GB" smtClean="0"/>
              <a:t>10/10/2020</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209374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26817E-8B3A-4F30-9A46-80B03CACE772}"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22190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26817E-8B3A-4F30-9A46-80B03CACE772}"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7669A8E-CC30-42C3-BFD4-E5F8C23CE1EF}" type="slidenum">
              <a:rPr lang="en-GB" smtClean="0"/>
              <a:t>‹#›</a:t>
            </a:fld>
            <a:endParaRPr lang="en-GB"/>
          </a:p>
        </p:txBody>
      </p:sp>
    </p:spTree>
    <p:extLst>
      <p:ext uri="{BB962C8B-B14F-4D97-AF65-F5344CB8AC3E}">
        <p14:creationId xmlns:p14="http://schemas.microsoft.com/office/powerpoint/2010/main" val="2720904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726817E-8B3A-4F30-9A46-80B03CACE772}" type="datetimeFigureOut">
              <a:rPr lang="en-GB" smtClean="0"/>
              <a:t>10/10/2020</a:t>
            </a:fld>
            <a:endParaRPr lang="en-GB"/>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GB"/>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7669A8E-CC30-42C3-BFD4-E5F8C23CE1EF}" type="slidenum">
              <a:rPr lang="en-GB" smtClean="0"/>
              <a:t>‹#›</a:t>
            </a:fld>
            <a:endParaRPr lang="en-GB"/>
          </a:p>
        </p:txBody>
      </p:sp>
    </p:spTree>
    <p:extLst>
      <p:ext uri="{BB962C8B-B14F-4D97-AF65-F5344CB8AC3E}">
        <p14:creationId xmlns:p14="http://schemas.microsoft.com/office/powerpoint/2010/main" val="196713146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8255"/>
            <a:ext cx="12192000" cy="7176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565563" y="0"/>
            <a:ext cx="9822873" cy="1446550"/>
          </a:xfrm>
          <a:prstGeom prst="rect">
            <a:avLst/>
          </a:prstGeom>
          <a:noFill/>
        </p:spPr>
        <p:txBody>
          <a:bodyPr wrap="square" rtlCol="0">
            <a:spAutoFit/>
          </a:bodyPr>
          <a:lstStyle/>
          <a:p>
            <a:r>
              <a:rPr lang="bn-IN" sz="8800" b="1" dirty="0" smtClean="0"/>
              <a:t>শুভেচ্ছা জানাই</a:t>
            </a:r>
            <a:endParaRPr lang="en-GB" sz="8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1859"/>
            <a:ext cx="12192000" cy="5536141"/>
          </a:xfrm>
          <a:prstGeom prst="rect">
            <a:avLst/>
          </a:prstGeom>
        </p:spPr>
      </p:pic>
    </p:spTree>
    <p:extLst>
      <p:ext uri="{BB962C8B-B14F-4D97-AF65-F5344CB8AC3E}">
        <p14:creationId xmlns:p14="http://schemas.microsoft.com/office/powerpoint/2010/main" val="2359798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rgbClr val="002060"/>
                </a:solidFill>
              </a:rPr>
              <a:t>ধন্যবাদ</a:t>
            </a:r>
            <a:endParaRPr lang="en-GB" sz="9600" b="1"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170" y="152400"/>
            <a:ext cx="4621357" cy="2646218"/>
          </a:xfrm>
          <a:prstGeom prst="rect">
            <a:avLst/>
          </a:prstGeom>
        </p:spPr>
      </p:pic>
    </p:spTree>
    <p:extLst>
      <p:ext uri="{BB962C8B-B14F-4D97-AF65-F5344CB8AC3E}">
        <p14:creationId xmlns:p14="http://schemas.microsoft.com/office/powerpoint/2010/main" val="417753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rPr>
              <a:t>শিক্ষক পরিচিতিঃ</a:t>
            </a:r>
          </a:p>
          <a:p>
            <a:pPr algn="ctr"/>
            <a:r>
              <a:rPr lang="bn-IN" sz="4800" b="1" dirty="0" smtClean="0">
                <a:solidFill>
                  <a:schemeClr val="tx1"/>
                </a:solidFill>
              </a:rPr>
              <a:t>লিপি দেবনাথ</a:t>
            </a:r>
          </a:p>
          <a:p>
            <a:pPr algn="ctr"/>
            <a:r>
              <a:rPr lang="bn-IN" sz="4800" b="1" dirty="0" smtClean="0">
                <a:solidFill>
                  <a:schemeClr val="tx1"/>
                </a:solidFill>
              </a:rPr>
              <a:t>সহকারি শিক্ষিকা (বাংলা)</a:t>
            </a:r>
          </a:p>
          <a:p>
            <a:pPr algn="ctr"/>
            <a:r>
              <a:rPr lang="bn-IN" sz="4800" b="1" dirty="0" smtClean="0">
                <a:solidFill>
                  <a:schemeClr val="tx1"/>
                </a:solidFill>
              </a:rPr>
              <a:t>সেন্ট নিকোলাস স্কুল &amp; কলেজ</a:t>
            </a:r>
            <a:endParaRPr lang="en-GB" sz="4800" b="1" dirty="0">
              <a:solidFill>
                <a:schemeClr val="tx1"/>
              </a:solidFill>
            </a:endParaRPr>
          </a:p>
        </p:txBody>
      </p:sp>
      <p:sp>
        <p:nvSpPr>
          <p:cNvPr id="3" name="TextBox 2"/>
          <p:cNvSpPr txBox="1"/>
          <p:nvPr/>
        </p:nvSpPr>
        <p:spPr>
          <a:xfrm>
            <a:off x="2008909" y="4932219"/>
            <a:ext cx="9351818" cy="830997"/>
          </a:xfrm>
          <a:prstGeom prst="rect">
            <a:avLst/>
          </a:prstGeom>
          <a:noFill/>
        </p:spPr>
        <p:txBody>
          <a:bodyPr wrap="square" rtlCol="0">
            <a:spAutoFit/>
          </a:bodyPr>
          <a:lstStyle/>
          <a:p>
            <a:r>
              <a:rPr lang="bn-IN" sz="4800" b="1" dirty="0" smtClean="0"/>
              <a:t>নাগরি, কালীগঞ্জ, গাজিপুর।</a:t>
            </a:r>
            <a:endParaRPr lang="en-GB" sz="4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18" y="276817"/>
            <a:ext cx="2382982" cy="2895600"/>
          </a:xfrm>
          <a:prstGeom prst="rect">
            <a:avLst/>
          </a:prstGeom>
        </p:spPr>
      </p:pic>
    </p:spTree>
    <p:extLst>
      <p:ext uri="{BB962C8B-B14F-4D97-AF65-F5344CB8AC3E}">
        <p14:creationId xmlns:p14="http://schemas.microsoft.com/office/powerpoint/2010/main" val="3678707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inVertical)">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544"/>
            <a:ext cx="12385964" cy="7384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solidFill>
                  <a:srgbClr val="FF0000"/>
                </a:solidFill>
              </a:rPr>
              <a:t>পাঠ শিরোনামঃ</a:t>
            </a:r>
          </a:p>
          <a:p>
            <a:pPr algn="ctr"/>
            <a:r>
              <a:rPr lang="bn-IN" sz="7200" b="1" dirty="0" smtClean="0">
                <a:solidFill>
                  <a:srgbClr val="FF0000"/>
                </a:solidFill>
              </a:rPr>
              <a:t>শ্রেণিঃ ৬ষ্ঠ</a:t>
            </a:r>
          </a:p>
          <a:p>
            <a:pPr algn="ctr"/>
            <a:r>
              <a:rPr lang="bn-IN" sz="7200" b="1" dirty="0" smtClean="0">
                <a:solidFill>
                  <a:srgbClr val="FF0000"/>
                </a:solidFill>
              </a:rPr>
              <a:t>বিষয়ঃ বাংলা ২য়পত্র</a:t>
            </a:r>
            <a:endParaRPr lang="en-GB" sz="7200" b="1"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146599" y="681473"/>
            <a:ext cx="3422070" cy="2668731"/>
          </a:xfrm>
          <a:prstGeom prst="rect">
            <a:avLst/>
          </a:prstGeom>
        </p:spPr>
      </p:pic>
    </p:spTree>
    <p:extLst>
      <p:ext uri="{BB962C8B-B14F-4D97-AF65-F5344CB8AC3E}">
        <p14:creationId xmlns:p14="http://schemas.microsoft.com/office/powerpoint/2010/main" val="1796107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5" y="0"/>
            <a:ext cx="12302836" cy="714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rgbClr val="FF0000"/>
                </a:solidFill>
              </a:rPr>
              <a:t>আজকের পাঠঃ</a:t>
            </a:r>
          </a:p>
          <a:p>
            <a:pPr algn="ctr"/>
            <a:r>
              <a:rPr lang="bn-IN" sz="9600" b="1" dirty="0" smtClean="0">
                <a:solidFill>
                  <a:srgbClr val="FF0000"/>
                </a:solidFill>
              </a:rPr>
              <a:t>সারাংশ</a:t>
            </a:r>
            <a:endParaRPr lang="en-GB" sz="9600" b="1" dirty="0">
              <a:solidFill>
                <a:srgbClr val="FF0000"/>
              </a:solidFill>
            </a:endParaRPr>
          </a:p>
        </p:txBody>
      </p:sp>
    </p:spTree>
    <p:extLst>
      <p:ext uri="{BB962C8B-B14F-4D97-AF65-F5344CB8AC3E}">
        <p14:creationId xmlns:p14="http://schemas.microsoft.com/office/powerpoint/2010/main" val="17009038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110836"/>
            <a:ext cx="11984182" cy="6747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smtClean="0">
                <a:solidFill>
                  <a:schemeClr val="accent4">
                    <a:lumMod val="50000"/>
                  </a:schemeClr>
                </a:solidFill>
              </a:rPr>
              <a:t>শিখন ফলঃ</a:t>
            </a:r>
          </a:p>
          <a:p>
            <a:pPr algn="ctr"/>
            <a:r>
              <a:rPr lang="bn-IN" sz="8000" b="1" dirty="0" smtClean="0">
                <a:solidFill>
                  <a:schemeClr val="accent4">
                    <a:lumMod val="50000"/>
                  </a:schemeClr>
                </a:solidFill>
              </a:rPr>
              <a:t>এই পাঠ শেষে শিক্ষার্থীরা-</a:t>
            </a:r>
          </a:p>
          <a:p>
            <a:pPr algn="ctr"/>
            <a:r>
              <a:rPr lang="bn-IN" sz="8000" b="1" dirty="0" smtClean="0">
                <a:solidFill>
                  <a:schemeClr val="accent4">
                    <a:lumMod val="50000"/>
                  </a:schemeClr>
                </a:solidFill>
              </a:rPr>
              <a:t>সারাংশ লিখতে পারবে</a:t>
            </a:r>
            <a:r>
              <a:rPr lang="bn-IN" dirty="0" smtClean="0"/>
              <a:t>।</a:t>
            </a:r>
            <a:endParaRPr lang="en-GB" dirty="0"/>
          </a:p>
        </p:txBody>
      </p:sp>
    </p:spTree>
    <p:extLst>
      <p:ext uri="{BB962C8B-B14F-4D97-AF65-F5344CB8AC3E}">
        <p14:creationId xmlns:p14="http://schemas.microsoft.com/office/powerpoint/2010/main" val="23533643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3564" y="415638"/>
            <a:ext cx="7578436" cy="1015663"/>
          </a:xfrm>
          <a:prstGeom prst="rect">
            <a:avLst/>
          </a:prstGeom>
          <a:noFill/>
        </p:spPr>
        <p:txBody>
          <a:bodyPr wrap="square" rtlCol="0">
            <a:spAutoFit/>
          </a:bodyPr>
          <a:lstStyle/>
          <a:p>
            <a:r>
              <a:rPr lang="bn-IN" sz="6000" b="1" dirty="0" smtClean="0">
                <a:solidFill>
                  <a:srgbClr val="C00000"/>
                </a:solidFill>
              </a:rPr>
              <a:t>প্রশ্নঃ</a:t>
            </a:r>
            <a:endParaRPr lang="en-GB" sz="6000" b="1" dirty="0">
              <a:solidFill>
                <a:srgbClr val="C00000"/>
              </a:solidFill>
            </a:endParaRPr>
          </a:p>
        </p:txBody>
      </p:sp>
      <p:sp>
        <p:nvSpPr>
          <p:cNvPr id="3" name="TextBox 2"/>
          <p:cNvSpPr txBox="1"/>
          <p:nvPr/>
        </p:nvSpPr>
        <p:spPr>
          <a:xfrm>
            <a:off x="609600" y="1736101"/>
            <a:ext cx="12011891" cy="1631216"/>
          </a:xfrm>
          <a:prstGeom prst="rect">
            <a:avLst/>
          </a:prstGeom>
          <a:noFill/>
        </p:spPr>
        <p:txBody>
          <a:bodyPr wrap="square" rtlCol="0">
            <a:spAutoFit/>
          </a:bodyPr>
          <a:lstStyle/>
          <a:p>
            <a:r>
              <a:rPr lang="bn-IN" sz="2000" b="1" dirty="0" smtClean="0"/>
              <a:t>আগেকার দিনে আমাদের উপরকার আকাশ নিয়ে বিজ্ঞানীরা পরীক্ষা-নিরীক্ষা করতেন শূন্যে বেলুন পাঠিয়ে বা যন্ত্রপাতিসুদ্ধ রকেট পাঠিয়ে। আজ মানুষ নিজেই মহাকাশযানে চেপে সফর করছে পৃথিবীর উপরে বহু দূর পযর্ন্ত। পৃথিবী ছাড়িয়ে যেতে পেরেছে চাঁদে। পৃথিবীর উপর দেড়শো দুশো মাইল বা তারও অনেক বেশি উপর দিয়ে ঘুরছে অসংখ্য মহাকাশযান । যেখান দিয়ে ঘুরছে সেখানে হাওয়া নেই বললেই চলে।</a:t>
            </a:r>
            <a:endParaRPr lang="en-GB" sz="2000" b="1" dirty="0"/>
          </a:p>
        </p:txBody>
      </p:sp>
      <p:sp>
        <p:nvSpPr>
          <p:cNvPr id="4" name="TextBox 3"/>
          <p:cNvSpPr txBox="1"/>
          <p:nvPr/>
        </p:nvSpPr>
        <p:spPr>
          <a:xfrm>
            <a:off x="609600" y="3561281"/>
            <a:ext cx="11305309" cy="1015663"/>
          </a:xfrm>
          <a:prstGeom prst="rect">
            <a:avLst/>
          </a:prstGeom>
          <a:noFill/>
        </p:spPr>
        <p:txBody>
          <a:bodyPr wrap="square" rtlCol="0">
            <a:spAutoFit/>
          </a:bodyPr>
          <a:lstStyle/>
          <a:p>
            <a:r>
              <a:rPr lang="bn-IN" sz="2000" b="1" dirty="0" smtClean="0"/>
              <a:t>মহাকাশযান থেকে দিনরাত তোলা হচ্ছে পৃথিবীর ছবি । জানা যাচ্ছে কোথায় কখন আবহাওয়া কেমন হবে, কোন দেশে কেমন ফসল হচ্ছে। মহাকাশযান থেকে ঠিকরে দেওয়া হচ্ছে টেলিফোন আর টেলিভিশনের সংকেত। দূরদেশের সঙ্গে যোগাযোগ আজ অনেক সহজ হয়ে উঠেছে । </a:t>
            </a:r>
            <a:endParaRPr lang="en-GB" sz="2000" b="1" dirty="0"/>
          </a:p>
        </p:txBody>
      </p:sp>
    </p:spTree>
    <p:extLst>
      <p:ext uri="{BB962C8B-B14F-4D97-AF65-F5344CB8AC3E}">
        <p14:creationId xmlns:p14="http://schemas.microsoft.com/office/powerpoint/2010/main" val="5094463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302836" cy="7121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C00000"/>
                </a:solidFill>
              </a:rPr>
              <a:t>সারাংশঃ</a:t>
            </a:r>
          </a:p>
          <a:p>
            <a:pPr algn="ctr"/>
            <a:r>
              <a:rPr lang="bn-IN" dirty="0" smtClean="0"/>
              <a:t> </a:t>
            </a:r>
            <a:r>
              <a:rPr lang="bn-IN" sz="2800" dirty="0" smtClean="0">
                <a:solidFill>
                  <a:schemeClr val="tx2">
                    <a:lumMod val="50000"/>
                  </a:schemeClr>
                </a:solidFill>
              </a:rPr>
              <a:t>বর্তমানে বেলুনের পরিবর্তে মহাকাশযান পাঠিয়ে আকাশে পরীক্ষা-নিরীক্ষা চলছে। আর তার মাধ্যমে বিশ্বব্যাপী যোগাযোগ ব্যবস্থা  বিস্তৃত হয়েছে। টেলিভিশন,সেলফোন,ফ্যাক্স,ইন্টারনেট ইত্যাদির মাধ্যমে পাঠানো  হচ্ছে সংকেত।</a:t>
            </a:r>
            <a:endParaRPr lang="en-GB" sz="2800" dirty="0">
              <a:solidFill>
                <a:schemeClr val="tx2">
                  <a:lumMod val="50000"/>
                </a:schemeClr>
              </a:solidFill>
            </a:endParaRPr>
          </a:p>
        </p:txBody>
      </p:sp>
    </p:spTree>
    <p:extLst>
      <p:ext uri="{BB962C8B-B14F-4D97-AF65-F5344CB8AC3E}">
        <p14:creationId xmlns:p14="http://schemas.microsoft.com/office/powerpoint/2010/main" val="1158779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7345" y="748145"/>
            <a:ext cx="8382000" cy="1200329"/>
          </a:xfrm>
          <a:prstGeom prst="rect">
            <a:avLst/>
          </a:prstGeom>
          <a:noFill/>
        </p:spPr>
        <p:txBody>
          <a:bodyPr wrap="square" rtlCol="0">
            <a:spAutoFit/>
          </a:bodyPr>
          <a:lstStyle/>
          <a:p>
            <a:r>
              <a:rPr lang="bn-IN" sz="7200" b="1" dirty="0" smtClean="0">
                <a:solidFill>
                  <a:srgbClr val="C00000"/>
                </a:solidFill>
              </a:rPr>
              <a:t>একক কাজঃ</a:t>
            </a:r>
            <a:endParaRPr lang="en-GB" sz="7200" b="1" dirty="0">
              <a:solidFill>
                <a:srgbClr val="C00000"/>
              </a:solidFill>
            </a:endParaRPr>
          </a:p>
        </p:txBody>
      </p:sp>
      <p:sp>
        <p:nvSpPr>
          <p:cNvPr id="3" name="TextBox 2"/>
          <p:cNvSpPr txBox="1"/>
          <p:nvPr/>
        </p:nvSpPr>
        <p:spPr>
          <a:xfrm>
            <a:off x="831273" y="2452255"/>
            <a:ext cx="10390909" cy="2123658"/>
          </a:xfrm>
          <a:prstGeom prst="rect">
            <a:avLst/>
          </a:prstGeom>
          <a:noFill/>
        </p:spPr>
        <p:txBody>
          <a:bodyPr wrap="square" rtlCol="0">
            <a:spAutoFit/>
          </a:bodyPr>
          <a:lstStyle/>
          <a:p>
            <a:r>
              <a:rPr lang="bn-IN" sz="6600" b="1" dirty="0" smtClean="0">
                <a:solidFill>
                  <a:srgbClr val="7030A0"/>
                </a:solidFill>
              </a:rPr>
              <a:t>সারাংশটা বই থেকে ১০বার পড়বে, ৫ বার লিখবে।</a:t>
            </a:r>
            <a:endParaRPr lang="en-GB" sz="6600" b="1" dirty="0">
              <a:solidFill>
                <a:srgbClr val="7030A0"/>
              </a:solidFill>
            </a:endParaRPr>
          </a:p>
        </p:txBody>
      </p:sp>
    </p:spTree>
    <p:extLst>
      <p:ext uri="{BB962C8B-B14F-4D97-AF65-F5344CB8AC3E}">
        <p14:creationId xmlns:p14="http://schemas.microsoft.com/office/powerpoint/2010/main" val="12250140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5273" y="734291"/>
            <a:ext cx="8714509" cy="1323439"/>
          </a:xfrm>
          <a:prstGeom prst="rect">
            <a:avLst/>
          </a:prstGeom>
          <a:noFill/>
        </p:spPr>
        <p:txBody>
          <a:bodyPr wrap="square" rtlCol="0">
            <a:spAutoFit/>
          </a:bodyPr>
          <a:lstStyle/>
          <a:p>
            <a:r>
              <a:rPr lang="bn-IN" sz="8000" b="1" dirty="0" smtClean="0">
                <a:solidFill>
                  <a:srgbClr val="FF0000"/>
                </a:solidFill>
              </a:rPr>
              <a:t>বাড়ির কাজঃ</a:t>
            </a:r>
            <a:endParaRPr lang="en-GB" sz="8000" b="1" dirty="0">
              <a:solidFill>
                <a:srgbClr val="FF0000"/>
              </a:solidFill>
            </a:endParaRPr>
          </a:p>
        </p:txBody>
      </p:sp>
      <p:sp>
        <p:nvSpPr>
          <p:cNvPr id="3" name="TextBox 2"/>
          <p:cNvSpPr txBox="1"/>
          <p:nvPr/>
        </p:nvSpPr>
        <p:spPr>
          <a:xfrm>
            <a:off x="1136073" y="5070764"/>
            <a:ext cx="9933709" cy="923330"/>
          </a:xfrm>
          <a:prstGeom prst="rect">
            <a:avLst/>
          </a:prstGeom>
          <a:noFill/>
        </p:spPr>
        <p:txBody>
          <a:bodyPr wrap="square" rtlCol="0">
            <a:spAutoFit/>
          </a:bodyPr>
          <a:lstStyle/>
          <a:p>
            <a:r>
              <a:rPr lang="bn-IN" sz="5400" b="1" dirty="0" smtClean="0">
                <a:solidFill>
                  <a:srgbClr val="00B0F0"/>
                </a:solidFill>
              </a:rPr>
              <a:t>সারাংশটি পড়বে ও লিখবে।</a:t>
            </a:r>
            <a:endParaRPr lang="en-GB" sz="5400" b="1"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382" y="1953492"/>
            <a:ext cx="5472545" cy="2978726"/>
          </a:xfrm>
          <a:prstGeom prst="rect">
            <a:avLst/>
          </a:prstGeom>
        </p:spPr>
      </p:pic>
    </p:spTree>
    <p:extLst>
      <p:ext uri="{BB962C8B-B14F-4D97-AF65-F5344CB8AC3E}">
        <p14:creationId xmlns:p14="http://schemas.microsoft.com/office/powerpoint/2010/main" val="12015590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70</TotalTime>
  <Words>192</Words>
  <Application>Microsoft Office PowerPoint</Application>
  <PresentationFormat>Widescreen</PresentationFormat>
  <Paragraphs>25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Vrinda</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HP-NPC</dc:creator>
  <cp:lastModifiedBy>HP-NPC</cp:lastModifiedBy>
  <cp:revision>10</cp:revision>
  <dcterms:created xsi:type="dcterms:W3CDTF">2020-08-22T10:05:51Z</dcterms:created>
  <dcterms:modified xsi:type="dcterms:W3CDTF">2020-10-10T09:03:51Z</dcterms:modified>
</cp:coreProperties>
</file>