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77" r:id="rId5"/>
    <p:sldId id="259" r:id="rId6"/>
    <p:sldId id="261" r:id="rId7"/>
    <p:sldId id="262" r:id="rId8"/>
    <p:sldId id="264" r:id="rId9"/>
    <p:sldId id="265" r:id="rId10"/>
    <p:sldId id="267" r:id="rId11"/>
    <p:sldId id="279" r:id="rId12"/>
    <p:sldId id="273" r:id="rId13"/>
    <p:sldId id="275" r:id="rId14"/>
    <p:sldId id="280" r:id="rId15"/>
    <p:sldId id="271" r:id="rId16"/>
    <p:sldId id="28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FF9900"/>
    <a:srgbClr val="000099"/>
    <a:srgbClr val="008000"/>
    <a:srgbClr val="DF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93" y="38"/>
      </p:cViewPr>
      <p:guideLst>
        <p:guide orient="horz" pos="2160"/>
        <p:guide pos="3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C0A07-DE01-4D7B-BC48-BCF7428BFD67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DFD5-5EDC-456A-A2A2-50E1E4502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ADFD5-5EDC-456A-A2A2-50E1E45024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3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1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F388BA-9F79-417A-B0A5-305C569208F9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3C7A82A-5D3E-48A1-863D-96320B75D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91"/>
            </a:avLst>
          </a:prstGeom>
          <a:solidFill>
            <a:srgbClr val="FF3399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7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sa_Royal_Willia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8145833-1005-432B-A8C2-D0815AC3C13B}"/>
              </a:ext>
            </a:extLst>
          </p:cNvPr>
          <p:cNvSpPr/>
          <p:nvPr/>
        </p:nvSpPr>
        <p:spPr>
          <a:xfrm>
            <a:off x="2801288" y="1500310"/>
            <a:ext cx="6113176" cy="47068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D8C05-93A9-483F-B9BD-3526396CC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6148" r="12336" b="7124"/>
          <a:stretch/>
        </p:blipFill>
        <p:spPr>
          <a:xfrm>
            <a:off x="4500563" y="1063462"/>
            <a:ext cx="6549041" cy="3929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C834D8-78D9-4524-B9C5-F42367743109}"/>
              </a:ext>
            </a:extLst>
          </p:cNvPr>
          <p:cNvSpPr/>
          <p:nvPr/>
        </p:nvSpPr>
        <p:spPr>
          <a:xfrm>
            <a:off x="5857876" y="2343150"/>
            <a:ext cx="4304967" cy="1317669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F216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6" y="285301"/>
            <a:ext cx="5073719" cy="56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8C249-0DA0-42F8-8BCD-0E5DD47B4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"/>
          <a:stretch/>
        </p:blipFill>
        <p:spPr>
          <a:xfrm>
            <a:off x="274316" y="512944"/>
            <a:ext cx="5226373" cy="52834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72FD8-BC9A-4A51-A3A9-ED89B1E99E7D}"/>
              </a:ext>
            </a:extLst>
          </p:cNvPr>
          <p:cNvSpPr txBox="1"/>
          <p:nvPr/>
        </p:nvSpPr>
        <p:spPr>
          <a:xfrm>
            <a:off x="5986466" y="2912452"/>
            <a:ext cx="4029075" cy="8512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bed</a:t>
            </a:r>
          </a:p>
        </p:txBody>
      </p:sp>
    </p:spTree>
    <p:extLst>
      <p:ext uri="{BB962C8B-B14F-4D97-AF65-F5344CB8AC3E}">
        <p14:creationId xmlns:p14="http://schemas.microsoft.com/office/powerpoint/2010/main" val="30277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E115C-8747-4C65-AAB0-A9A96AA3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88" y="541051"/>
            <a:ext cx="7376624" cy="57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F800B9-D26A-4BFF-9124-D3B14A30DD5E}"/>
              </a:ext>
            </a:extLst>
          </p:cNvPr>
          <p:cNvSpPr txBox="1"/>
          <p:nvPr/>
        </p:nvSpPr>
        <p:spPr>
          <a:xfrm>
            <a:off x="553703" y="308003"/>
            <a:ext cx="10707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Read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In the afternoon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, 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do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my homework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I play with my friends.Then, I read and watch TV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. After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diner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Ibrush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my teeth and go to bed.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43674" r="45421" b="23749"/>
          <a:stretch/>
        </p:blipFill>
        <p:spPr>
          <a:xfrm>
            <a:off x="1771055" y="2555843"/>
            <a:ext cx="7887889" cy="39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118C08-9C63-436D-B199-3742266A1672}"/>
              </a:ext>
            </a:extLst>
          </p:cNvPr>
          <p:cNvSpPr txBox="1"/>
          <p:nvPr/>
        </p:nvSpPr>
        <p:spPr>
          <a:xfrm>
            <a:off x="4239813" y="228311"/>
            <a:ext cx="2950374" cy="8714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06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Matching</a:t>
            </a:r>
            <a:r>
              <a:rPr lang="en-US" sz="3375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E42DF4-31C2-4F97-8A9C-9508BE23FA87}"/>
              </a:ext>
            </a:extLst>
          </p:cNvPr>
          <p:cNvSpPr txBox="1"/>
          <p:nvPr/>
        </p:nvSpPr>
        <p:spPr>
          <a:xfrm>
            <a:off x="722312" y="5441408"/>
            <a:ext cx="317468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DC292-6EB8-4A9E-A179-E2BA369E18F9}"/>
              </a:ext>
            </a:extLst>
          </p:cNvPr>
          <p:cNvSpPr txBox="1"/>
          <p:nvPr/>
        </p:nvSpPr>
        <p:spPr>
          <a:xfrm>
            <a:off x="722311" y="1545968"/>
            <a:ext cx="321242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DA098-6C65-4387-8CEA-DA192C0D62CB}"/>
              </a:ext>
            </a:extLst>
          </p:cNvPr>
          <p:cNvSpPr txBox="1"/>
          <p:nvPr/>
        </p:nvSpPr>
        <p:spPr>
          <a:xfrm>
            <a:off x="722312" y="2952908"/>
            <a:ext cx="317468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6B4198-81C9-4B82-B63F-04C3B83848AF}"/>
              </a:ext>
            </a:extLst>
          </p:cNvPr>
          <p:cNvSpPr txBox="1"/>
          <p:nvPr/>
        </p:nvSpPr>
        <p:spPr>
          <a:xfrm>
            <a:off x="722312" y="4241626"/>
            <a:ext cx="31983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60B27B-8525-4113-A35B-EB9B97CC4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1124" y="5117445"/>
            <a:ext cx="2193103" cy="152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CA2F09-AE10-4629-ADA5-4DFB6DC58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4"/>
          <a:stretch/>
        </p:blipFill>
        <p:spPr>
          <a:xfrm>
            <a:off x="9001124" y="3563006"/>
            <a:ext cx="2187259" cy="152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A58725-78C3-495E-80F9-51821C37F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1125" y="421559"/>
            <a:ext cx="2141030" cy="152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DDD992-05CD-4C30-B292-9E5232DE29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0"/>
          <a:stretch/>
        </p:blipFill>
        <p:spPr>
          <a:xfrm>
            <a:off x="9001125" y="2061383"/>
            <a:ext cx="2187259" cy="1365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384DA4-B0C0-4A90-A55B-285CD0AB5404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3934740" y="1899911"/>
            <a:ext cx="5066384" cy="39806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21EDDD-C975-4081-BCE6-318A57A9C0B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926256" y="3337666"/>
            <a:ext cx="5074868" cy="9884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405FD-64D2-46B0-838D-95475728F3F3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3980969" y="1184681"/>
            <a:ext cx="5020156" cy="35251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C5478A-B25D-4BEF-9770-A2094857C3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3896995" y="2744205"/>
            <a:ext cx="5104130" cy="305114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4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E6C9E0B8-4601-47F4-A461-DA7227CB1217}"/>
              </a:ext>
            </a:extLst>
          </p:cNvPr>
          <p:cNvSpPr/>
          <p:nvPr/>
        </p:nvSpPr>
        <p:spPr>
          <a:xfrm rot="5400000">
            <a:off x="7754798" y="3168076"/>
            <a:ext cx="1798820" cy="8647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34082-14BC-4079-A242-55AE47825A68}"/>
              </a:ext>
            </a:extLst>
          </p:cNvPr>
          <p:cNvSpPr txBox="1"/>
          <p:nvPr/>
        </p:nvSpPr>
        <p:spPr>
          <a:xfrm>
            <a:off x="7644983" y="4999176"/>
            <a:ext cx="224619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7D6EE-3DA4-4C5A-B391-50B66F07F6D2}"/>
              </a:ext>
            </a:extLst>
          </p:cNvPr>
          <p:cNvSpPr txBox="1"/>
          <p:nvPr/>
        </p:nvSpPr>
        <p:spPr>
          <a:xfrm>
            <a:off x="7644983" y="1953861"/>
            <a:ext cx="1986193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22075-BF48-4D30-9E85-F090623C40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548960" y="1262385"/>
            <a:ext cx="5408715" cy="4506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3323505" y="311715"/>
            <a:ext cx="48983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BAN" panose="02000000000000000000" pitchFamily="2" charset="0"/>
              </a:rPr>
              <a:t>Let’s us  learn a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8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79D32C-C14A-4152-9FF1-9299B47E9E78}"/>
              </a:ext>
            </a:extLst>
          </p:cNvPr>
          <p:cNvGrpSpPr/>
          <p:nvPr/>
        </p:nvGrpSpPr>
        <p:grpSpPr>
          <a:xfrm>
            <a:off x="738966" y="181936"/>
            <a:ext cx="9640550" cy="6312158"/>
            <a:chOff x="788231" y="-34536"/>
            <a:chExt cx="10283253" cy="67329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D8BD82-9BD2-45FA-A2FE-73F0C1AC66DC}"/>
                </a:ext>
              </a:extLst>
            </p:cNvPr>
            <p:cNvSpPr txBox="1"/>
            <p:nvPr/>
          </p:nvSpPr>
          <p:spPr>
            <a:xfrm>
              <a:off x="3780019" y="-34536"/>
              <a:ext cx="4631960" cy="102181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E3D76B-BEE5-47A5-BC16-4B235AF48D21}"/>
                </a:ext>
              </a:extLst>
            </p:cNvPr>
            <p:cNvSpPr txBox="1"/>
            <p:nvPr/>
          </p:nvSpPr>
          <p:spPr>
            <a:xfrm>
              <a:off x="788231" y="987283"/>
              <a:ext cx="10283253" cy="19451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42938" indent="-642938">
                <a:buFont typeface="Wingdings" panose="05000000000000000000" pitchFamily="2" charset="2"/>
                <a:buChar char="Ø"/>
              </a:pPr>
              <a:r>
                <a:rPr lang="en-US" sz="3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 you do in the afternoon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down your note book and discuss with your parents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about life everyday. 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0BB414-569F-4CF6-BA8E-29892B8F5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1" t="14485" r="3742" b="11922"/>
            <a:stretch/>
          </p:blipFill>
          <p:spPr>
            <a:xfrm>
              <a:off x="2776728" y="2978152"/>
              <a:ext cx="6638544" cy="3720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76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769" y="136673"/>
            <a:ext cx="8958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2"/>
          <a:stretch/>
        </p:blipFill>
        <p:spPr>
          <a:xfrm>
            <a:off x="2610900" y="2075046"/>
            <a:ext cx="6132000" cy="43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5" y="1128646"/>
            <a:ext cx="2036490" cy="245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4290394" y="201497"/>
            <a:ext cx="2879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Introduction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67" y="3732222"/>
            <a:ext cx="5715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Most.Sharmin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 Sultana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Porahati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 Govt. Primary school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Harinakundu,Jhenaidah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.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cs typeface="Nikosh" pitchFamily="2" charset="0"/>
              </a:rPr>
              <a:t>Email:sherminmithu@gmail.com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B0F7E-77F0-4E2B-8F41-8D5E1F29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r="14480"/>
          <a:stretch/>
        </p:blipFill>
        <p:spPr>
          <a:xfrm>
            <a:off x="7929564" y="1128645"/>
            <a:ext cx="2035694" cy="24513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/>
          <p:cNvSpPr/>
          <p:nvPr/>
        </p:nvSpPr>
        <p:spPr>
          <a:xfrm>
            <a:off x="6543675" y="3878222"/>
            <a:ext cx="37545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Class: 2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Sub: English for Today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Unit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25 Page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: 51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Lessons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: 4-6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Nikosh" pitchFamily="2" charset="0"/>
              </a:rPr>
              <a:t>Time: 40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3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11889-9484-4AA7-B2A1-407DBD635A18}"/>
              </a:ext>
            </a:extLst>
          </p:cNvPr>
          <p:cNvSpPr txBox="1"/>
          <p:nvPr/>
        </p:nvSpPr>
        <p:spPr>
          <a:xfrm>
            <a:off x="2568030" y="323480"/>
            <a:ext cx="629393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Let’s  see some picture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DD874-963D-4821-998E-ABB4A28CBE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2" y="1321533"/>
            <a:ext cx="3742596" cy="4560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3" y="1251775"/>
            <a:ext cx="4900613" cy="43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9FF02-F505-442B-B3CF-ADC9348B209F}"/>
              </a:ext>
            </a:extLst>
          </p:cNvPr>
          <p:cNvSpPr txBox="1"/>
          <p:nvPr/>
        </p:nvSpPr>
        <p:spPr>
          <a:xfrm>
            <a:off x="3199462" y="1146232"/>
            <a:ext cx="5031074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everyday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A009D-2127-4970-A08F-007BA2152FF9}"/>
              </a:ext>
            </a:extLst>
          </p:cNvPr>
          <p:cNvSpPr txBox="1"/>
          <p:nvPr/>
        </p:nvSpPr>
        <p:spPr>
          <a:xfrm>
            <a:off x="0" y="235701"/>
            <a:ext cx="4822470" cy="7848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n-BD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Lessons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57" y="2376486"/>
            <a:ext cx="4609683" cy="3967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8522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9CE264C-90F9-4B4D-ADD6-99943BBB68A7}"/>
              </a:ext>
            </a:extLst>
          </p:cNvPr>
          <p:cNvSpPr/>
          <p:nvPr/>
        </p:nvSpPr>
        <p:spPr>
          <a:xfrm>
            <a:off x="2332210" y="414338"/>
            <a:ext cx="6593681" cy="71437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75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7571A-2B42-4037-ADB4-164A454857DC}"/>
              </a:ext>
            </a:extLst>
          </p:cNvPr>
          <p:cNvSpPr txBox="1"/>
          <p:nvPr/>
        </p:nvSpPr>
        <p:spPr>
          <a:xfrm>
            <a:off x="585638" y="1263891"/>
            <a:ext cx="7843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By end of the lesson students will be able to-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--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86FF4-4362-466D-9F67-3CA5D1666F3E}"/>
              </a:ext>
            </a:extLst>
          </p:cNvPr>
          <p:cNvSpPr txBox="1"/>
          <p:nvPr/>
        </p:nvSpPr>
        <p:spPr>
          <a:xfrm>
            <a:off x="750169" y="2920612"/>
            <a:ext cx="1001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sounds and stress.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1.1.2 say simple words and phrases with proper sounds and stress.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AC382-F10C-4F57-ABC2-587754E4B862}"/>
              </a:ext>
            </a:extLst>
          </p:cNvPr>
          <p:cNvSpPr txBox="1"/>
          <p:nvPr/>
        </p:nvSpPr>
        <p:spPr>
          <a:xfrm>
            <a:off x="828528" y="1953067"/>
            <a:ext cx="1008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Listening: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1.1.1 become familiar with English sounds by listening to common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English words.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AA6B1-4A08-4A9C-84DD-E7201143F544}"/>
              </a:ext>
            </a:extLst>
          </p:cNvPr>
          <p:cNvSpPr txBox="1"/>
          <p:nvPr/>
        </p:nvSpPr>
        <p:spPr>
          <a:xfrm>
            <a:off x="828528" y="4410258"/>
            <a:ext cx="95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Reading: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of visual clues 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 about 30 new words)and simple sentences. </a:t>
            </a:r>
          </a:p>
        </p:txBody>
      </p:sp>
    </p:spTree>
    <p:extLst>
      <p:ext uri="{BB962C8B-B14F-4D97-AF65-F5344CB8AC3E}">
        <p14:creationId xmlns:p14="http://schemas.microsoft.com/office/powerpoint/2010/main" val="375738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742297-0BBC-4BCE-82D8-70D203A09BA6}"/>
              </a:ext>
            </a:extLst>
          </p:cNvPr>
          <p:cNvSpPr txBox="1"/>
          <p:nvPr/>
        </p:nvSpPr>
        <p:spPr>
          <a:xfrm>
            <a:off x="3160920" y="1787208"/>
            <a:ext cx="291126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9540F4-D5F1-4DC6-B65C-36E60881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5" t="28911" b="48116"/>
          <a:stretch/>
        </p:blipFill>
        <p:spPr>
          <a:xfrm>
            <a:off x="234527" y="4699704"/>
            <a:ext cx="3190386" cy="1956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DDA98-EB20-4BA2-B229-F9637E213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7435" r="65874" b="46124"/>
          <a:stretch/>
        </p:blipFill>
        <p:spPr>
          <a:xfrm>
            <a:off x="657225" y="1063596"/>
            <a:ext cx="2185988" cy="22205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A6DA1D-038D-4AA6-849F-E331F934D07D}"/>
              </a:ext>
            </a:extLst>
          </p:cNvPr>
          <p:cNvGrpSpPr/>
          <p:nvPr/>
        </p:nvGrpSpPr>
        <p:grpSpPr>
          <a:xfrm>
            <a:off x="4054373" y="5263807"/>
            <a:ext cx="2714512" cy="715089"/>
            <a:chOff x="4273095" y="5368008"/>
            <a:chExt cx="2486364" cy="7627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498021-B04C-4A57-868E-0BD9668A7D6F}"/>
                </a:ext>
              </a:extLst>
            </p:cNvPr>
            <p:cNvSpPr txBox="1"/>
            <p:nvPr/>
          </p:nvSpPr>
          <p:spPr>
            <a:xfrm>
              <a:off x="5138969" y="5368008"/>
              <a:ext cx="1620490" cy="76276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Play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85A387A9-2A33-4750-8488-BB03E856CA3B}"/>
                </a:ext>
              </a:extLst>
            </p:cNvPr>
            <p:cNvSpPr/>
            <p:nvPr/>
          </p:nvSpPr>
          <p:spPr>
            <a:xfrm>
              <a:off x="4273095" y="5619960"/>
              <a:ext cx="732072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471B7-D6F7-4A43-B9AA-2855052F8878}"/>
              </a:ext>
            </a:extLst>
          </p:cNvPr>
          <p:cNvGrpSpPr/>
          <p:nvPr/>
        </p:nvGrpSpPr>
        <p:grpSpPr>
          <a:xfrm>
            <a:off x="7835192" y="5195703"/>
            <a:ext cx="3122961" cy="783193"/>
            <a:chOff x="7886672" y="5356708"/>
            <a:chExt cx="3331153" cy="83540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37732F-C1DF-470E-A051-4F1487CE40E8}"/>
                </a:ext>
              </a:extLst>
            </p:cNvPr>
            <p:cNvSpPr txBox="1"/>
            <p:nvPr/>
          </p:nvSpPr>
          <p:spPr>
            <a:xfrm>
              <a:off x="8871266" y="5356708"/>
              <a:ext cx="2346559" cy="83540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খেলা করা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70BFE1BF-82E6-43A3-A6B3-C06B46607FFE}"/>
                </a:ext>
              </a:extLst>
            </p:cNvPr>
            <p:cNvSpPr/>
            <p:nvPr/>
          </p:nvSpPr>
          <p:spPr>
            <a:xfrm>
              <a:off x="7886672" y="5608710"/>
              <a:ext cx="869429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5FBABF6-345A-4FD1-9AAE-9C78CDD82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66621" r="53928" b="7897"/>
          <a:stretch/>
        </p:blipFill>
        <p:spPr>
          <a:xfrm>
            <a:off x="234527" y="3181178"/>
            <a:ext cx="2696630" cy="16401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6CBF76-BA6C-4AB1-922D-36FCBA868E2E}"/>
              </a:ext>
            </a:extLst>
          </p:cNvPr>
          <p:cNvGrpSpPr/>
          <p:nvPr/>
        </p:nvGrpSpPr>
        <p:grpSpPr>
          <a:xfrm>
            <a:off x="4054373" y="3736896"/>
            <a:ext cx="2839241" cy="715089"/>
            <a:chOff x="4324664" y="3757424"/>
            <a:chExt cx="3028524" cy="762762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A13BFF57-9F6C-4F7D-A980-4553C32A5E4E}"/>
                </a:ext>
              </a:extLst>
            </p:cNvPr>
            <p:cNvSpPr/>
            <p:nvPr/>
          </p:nvSpPr>
          <p:spPr>
            <a:xfrm>
              <a:off x="4324664" y="3941990"/>
              <a:ext cx="869430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174065-424D-4B23-865A-02F271341F49}"/>
                </a:ext>
              </a:extLst>
            </p:cNvPr>
            <p:cNvSpPr txBox="1"/>
            <p:nvPr/>
          </p:nvSpPr>
          <p:spPr>
            <a:xfrm>
              <a:off x="5360684" y="3757424"/>
              <a:ext cx="1992504" cy="76276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Watch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72FFF17-024A-4FBD-9562-5F29E8ADE8CC}"/>
              </a:ext>
            </a:extLst>
          </p:cNvPr>
          <p:cNvSpPr txBox="1"/>
          <p:nvPr/>
        </p:nvSpPr>
        <p:spPr>
          <a:xfrm>
            <a:off x="6768885" y="1777703"/>
            <a:ext cx="4189268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পাঠ অনুশীলন করা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A68083-A186-4676-90A9-28878879FAB7}"/>
              </a:ext>
            </a:extLst>
          </p:cNvPr>
          <p:cNvGrpSpPr/>
          <p:nvPr/>
        </p:nvGrpSpPr>
        <p:grpSpPr>
          <a:xfrm>
            <a:off x="7847315" y="3794790"/>
            <a:ext cx="3110840" cy="783193"/>
            <a:chOff x="8370455" y="3757424"/>
            <a:chExt cx="3318224" cy="835406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5BFEAEF7-DC0D-4812-9E1A-6CA888B4A665}"/>
                </a:ext>
              </a:extLst>
            </p:cNvPr>
            <p:cNvSpPr/>
            <p:nvPr/>
          </p:nvSpPr>
          <p:spPr>
            <a:xfrm>
              <a:off x="8370455" y="3965949"/>
              <a:ext cx="869430" cy="41549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3BFBB5-DE23-4E2E-8D1F-1E352DA0A8B8}"/>
                </a:ext>
              </a:extLst>
            </p:cNvPr>
            <p:cNvSpPr txBox="1"/>
            <p:nvPr/>
          </p:nvSpPr>
          <p:spPr>
            <a:xfrm>
              <a:off x="9342120" y="3757424"/>
              <a:ext cx="2346559" cy="83540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দেখা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095928" y="355710"/>
            <a:ext cx="9288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word and word meaning</a:t>
            </a:r>
          </a:p>
        </p:txBody>
      </p:sp>
    </p:spTree>
    <p:extLst>
      <p:ext uri="{BB962C8B-B14F-4D97-AF65-F5344CB8AC3E}">
        <p14:creationId xmlns:p14="http://schemas.microsoft.com/office/powerpoint/2010/main" val="186422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96F61-EDA0-4B62-B7D3-BA6EA849D0C4}"/>
              </a:ext>
            </a:extLst>
          </p:cNvPr>
          <p:cNvSpPr txBox="1"/>
          <p:nvPr/>
        </p:nvSpPr>
        <p:spPr>
          <a:xfrm>
            <a:off x="4984230" y="2077140"/>
            <a:ext cx="1461541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84A17F-7083-4EF4-9A3C-5C25FDEC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3" t="62063" r="8388" b="6419"/>
          <a:stretch/>
        </p:blipFill>
        <p:spPr>
          <a:xfrm>
            <a:off x="300259" y="1281198"/>
            <a:ext cx="3141035" cy="21478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A1B367-A961-41B6-A700-75FBE8139D7C}"/>
              </a:ext>
            </a:extLst>
          </p:cNvPr>
          <p:cNvSpPr txBox="1"/>
          <p:nvPr/>
        </p:nvSpPr>
        <p:spPr>
          <a:xfrm>
            <a:off x="4889926" y="4195796"/>
            <a:ext cx="165014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DC2FE9-C1CC-46A2-B6D3-20B3E434B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8" t="27493" r="31817" b="46067"/>
          <a:stretch/>
        </p:blipFill>
        <p:spPr>
          <a:xfrm>
            <a:off x="224209" y="3648511"/>
            <a:ext cx="2960438" cy="2204952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6578E828-94B8-4EC0-BC7A-8395A3313063}"/>
              </a:ext>
            </a:extLst>
          </p:cNvPr>
          <p:cNvSpPr/>
          <p:nvPr/>
        </p:nvSpPr>
        <p:spPr>
          <a:xfrm>
            <a:off x="3688816" y="4432001"/>
            <a:ext cx="815091" cy="38953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515B7AA-A509-4548-AA70-9702743A2AB9}"/>
              </a:ext>
            </a:extLst>
          </p:cNvPr>
          <p:cNvSpPr/>
          <p:nvPr/>
        </p:nvSpPr>
        <p:spPr>
          <a:xfrm>
            <a:off x="6990193" y="4361457"/>
            <a:ext cx="815091" cy="389530"/>
          </a:xfrm>
          <a:prstGeom prst="rightArrow">
            <a:avLst>
              <a:gd name="adj1" fmla="val 50000"/>
              <a:gd name="adj2" fmla="val 4639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E97DB47-B593-441F-88C6-962C9D00554D}"/>
              </a:ext>
            </a:extLst>
          </p:cNvPr>
          <p:cNvSpPr/>
          <p:nvPr/>
        </p:nvSpPr>
        <p:spPr>
          <a:xfrm>
            <a:off x="3646656" y="2313346"/>
            <a:ext cx="815091" cy="38953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D143C1C-2076-4A93-A6EF-130DBA4D6930}"/>
              </a:ext>
            </a:extLst>
          </p:cNvPr>
          <p:cNvSpPr/>
          <p:nvPr/>
        </p:nvSpPr>
        <p:spPr>
          <a:xfrm>
            <a:off x="6990193" y="2313344"/>
            <a:ext cx="815091" cy="38953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722B39-675E-4759-AB7E-D5BDCC625B18}"/>
              </a:ext>
            </a:extLst>
          </p:cNvPr>
          <p:cNvSpPr txBox="1"/>
          <p:nvPr/>
        </p:nvSpPr>
        <p:spPr>
          <a:xfrm>
            <a:off x="8349707" y="2058407"/>
            <a:ext cx="1864738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876E2-93F9-40F8-8FF4-B3408351FF4E}"/>
              </a:ext>
            </a:extLst>
          </p:cNvPr>
          <p:cNvSpPr txBox="1"/>
          <p:nvPr/>
        </p:nvSpPr>
        <p:spPr>
          <a:xfrm>
            <a:off x="8599061" y="3953146"/>
            <a:ext cx="1319358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</p:txBody>
      </p:sp>
      <p:sp>
        <p:nvSpPr>
          <p:cNvPr id="2" name="Rectangle 1"/>
          <p:cNvSpPr/>
          <p:nvPr/>
        </p:nvSpPr>
        <p:spPr>
          <a:xfrm>
            <a:off x="769310" y="336615"/>
            <a:ext cx="9902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us learn some word and word meaning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1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4" grpId="0" animBg="1"/>
      <p:bldP spid="26" grpId="0" animBg="1"/>
      <p:bldP spid="28" grpId="0" animBg="1"/>
      <p:bldP spid="30" grpId="0" animBg="1"/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B7A5F-F938-458D-8DFA-CA27C62B4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9632" r="9016" b="10216"/>
          <a:stretch/>
        </p:blipFill>
        <p:spPr>
          <a:xfrm>
            <a:off x="1146755" y="1355789"/>
            <a:ext cx="4052957" cy="3773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0DBB0-8BCC-44F5-9D89-C6F062550D49}"/>
              </a:ext>
            </a:extLst>
          </p:cNvPr>
          <p:cNvSpPr txBox="1"/>
          <p:nvPr/>
        </p:nvSpPr>
        <p:spPr>
          <a:xfrm>
            <a:off x="1146755" y="5392081"/>
            <a:ext cx="4144077" cy="7150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my 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11889-9484-4AA7-B2A1-407DBD635A18}"/>
              </a:ext>
            </a:extLst>
          </p:cNvPr>
          <p:cNvSpPr txBox="1"/>
          <p:nvPr/>
        </p:nvSpPr>
        <p:spPr>
          <a:xfrm>
            <a:off x="2568030" y="323480"/>
            <a:ext cx="6293939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Let’s  see some picture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7B394-4D1C-418E-A344-D7CAC9098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8630"/>
          <a:stretch/>
        </p:blipFill>
        <p:spPr>
          <a:xfrm>
            <a:off x="6685166" y="1253956"/>
            <a:ext cx="3815660" cy="3978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580F7-5646-4DA3-AE1F-D0213D4EF8E2}"/>
              </a:ext>
            </a:extLst>
          </p:cNvPr>
          <p:cNvSpPr txBox="1"/>
          <p:nvPr/>
        </p:nvSpPr>
        <p:spPr>
          <a:xfrm>
            <a:off x="7979375" y="5392080"/>
            <a:ext cx="2521451" cy="7150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386425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300DF-2556-4DFE-A827-49E5F8965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 b="8376"/>
          <a:stretch/>
        </p:blipFill>
        <p:spPr>
          <a:xfrm>
            <a:off x="769310" y="1303639"/>
            <a:ext cx="3911496" cy="4250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2DCAF9-B9FC-4C3F-9C60-39E8DDAB37AA}"/>
              </a:ext>
            </a:extLst>
          </p:cNvPr>
          <p:cNvSpPr txBox="1"/>
          <p:nvPr/>
        </p:nvSpPr>
        <p:spPr>
          <a:xfrm>
            <a:off x="1966990" y="5554360"/>
            <a:ext cx="2349241" cy="7150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310" y="336615"/>
            <a:ext cx="9902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us learn some word and word meaning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68E3E-03D9-4004-9125-A4BDCD1D0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4092" r="7436" b="28910"/>
          <a:stretch/>
        </p:blipFill>
        <p:spPr>
          <a:xfrm>
            <a:off x="6410463" y="1303639"/>
            <a:ext cx="4262988" cy="4250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E822B-9C7B-4B61-ACBF-19B1B35F68D2}"/>
              </a:ext>
            </a:extLst>
          </p:cNvPr>
          <p:cNvSpPr txBox="1"/>
          <p:nvPr/>
        </p:nvSpPr>
        <p:spPr>
          <a:xfrm>
            <a:off x="7329276" y="5554359"/>
            <a:ext cx="2425361" cy="7150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WatchTV</a:t>
            </a:r>
          </a:p>
        </p:txBody>
      </p:sp>
    </p:spTree>
    <p:extLst>
      <p:ext uri="{BB962C8B-B14F-4D97-AF65-F5344CB8AC3E}">
        <p14:creationId xmlns:p14="http://schemas.microsoft.com/office/powerpoint/2010/main" val="129642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263</Words>
  <Application>Microsoft Office PowerPoint</Application>
  <PresentationFormat>Custom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Yu Gothic UI Semibold</vt:lpstr>
      <vt:lpstr>Arial</vt:lpstr>
      <vt:lpstr>Arial Narrow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Porahati School</cp:lastModifiedBy>
  <cp:revision>112</cp:revision>
  <dcterms:created xsi:type="dcterms:W3CDTF">2020-09-08T06:58:52Z</dcterms:created>
  <dcterms:modified xsi:type="dcterms:W3CDTF">2021-04-17T10:07:36Z</dcterms:modified>
</cp:coreProperties>
</file>