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8" r:id="rId8"/>
    <p:sldId id="269" r:id="rId9"/>
    <p:sldId id="262" r:id="rId10"/>
    <p:sldId id="271" r:id="rId11"/>
    <p:sldId id="274" r:id="rId12"/>
    <p:sldId id="263" r:id="rId13"/>
    <p:sldId id="264" r:id="rId14"/>
    <p:sldId id="265" r:id="rId15"/>
    <p:sldId id="266" r:id="rId16"/>
    <p:sldId id="267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384" y="30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791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p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38400"/>
            <a:ext cx="7467600" cy="3886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50292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কপোতাক্ষ নদের জলরাশিকে ‘স্নেহের তৃষ্ণা’ বলার কারণ কী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5638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শব্দার্থ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09600" y="1371601"/>
            <a:ext cx="22860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410200" y="1447800"/>
            <a:ext cx="3124200" cy="1039356"/>
          </a:xfrm>
          <a:prstGeom prst="leftArrow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33400" y="2895600"/>
            <a:ext cx="22098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7852" y="3244334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3048000"/>
            <a:ext cx="2438400" cy="1161633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4572000"/>
            <a:ext cx="22098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791200" y="4572000"/>
            <a:ext cx="2514600" cy="1161633"/>
          </a:xfrm>
          <a:prstGeom prst="leftArrow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চিন্তা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047999"/>
            <a:ext cx="2514599" cy="990601"/>
          </a:xfrm>
          <a:prstGeom prst="rect">
            <a:avLst/>
          </a:prstGeom>
        </p:spPr>
      </p:pic>
      <p:pic>
        <p:nvPicPr>
          <p:cNvPr id="13" name="Picture 12" descr="p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648200"/>
            <a:ext cx="2514600" cy="1143000"/>
          </a:xfrm>
          <a:prstGeom prst="rect">
            <a:avLst/>
          </a:prstGeom>
        </p:spPr>
      </p:pic>
      <p:pic>
        <p:nvPicPr>
          <p:cNvPr id="14" name="Picture 13" descr="parrtho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524000"/>
            <a:ext cx="220980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3733800" cy="2590800"/>
          </a:xfrm>
          <a:prstGeom prst="rect">
            <a:avLst/>
          </a:prstGeom>
        </p:spPr>
      </p:pic>
      <p:pic>
        <p:nvPicPr>
          <p:cNvPr id="3" name="Picture 2" descr="চিন্ত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09600"/>
            <a:ext cx="3505200" cy="2514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4191000"/>
            <a:ext cx="7696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সতত, হে নদ, তুমি পড় মোর মনে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657600"/>
            <a:ext cx="7696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শোনে মায়া- মন্ত্রধ্বনি) তব কলকলে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জুড়াই এ কান আমি ভ্রান্তির ছলনে।</a:t>
            </a:r>
            <a:endParaRPr lang="en-US" sz="3600" b="1" dirty="0"/>
          </a:p>
        </p:txBody>
      </p:sp>
      <p:pic>
        <p:nvPicPr>
          <p:cNvPr id="3" name="Picture 2" descr="স্বপ্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3886200" cy="2209800"/>
          </a:xfrm>
          <a:prstGeom prst="rect">
            <a:avLst/>
          </a:prstGeom>
        </p:spPr>
      </p:pic>
      <p:pic>
        <p:nvPicPr>
          <p:cNvPr id="5" name="Picture 4" descr="kopotakkh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762000"/>
            <a:ext cx="341947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581400"/>
            <a:ext cx="72390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বহু দেশ দেখিয়াছি বহু নদ-দলে,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3" name="Picture 2" descr="বিভিন্ন দেশ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876550" cy="2590800"/>
          </a:xfrm>
          <a:prstGeom prst="rect">
            <a:avLst/>
          </a:prstGeom>
        </p:spPr>
      </p:pic>
      <p:pic>
        <p:nvPicPr>
          <p:cNvPr id="4" name="Picture 3" descr="বিভিন্ন দেশ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04800"/>
            <a:ext cx="2619375" cy="2590800"/>
          </a:xfrm>
          <a:prstGeom prst="rect">
            <a:avLst/>
          </a:prstGeom>
        </p:spPr>
      </p:pic>
      <p:pic>
        <p:nvPicPr>
          <p:cNvPr id="5" name="Picture 4" descr="kpotakkho 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04800"/>
            <a:ext cx="260985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886200"/>
            <a:ext cx="60960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আর কি হে হবে দেখা?- যত দিন যাবে,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প্রজারূপে রাজরূপ সাগরেরে দিতে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বারি-রুপ কর তুমি; এ মিনতি, গাবে</a:t>
            </a:r>
            <a:endParaRPr lang="en-US" sz="3600" b="1" dirty="0"/>
          </a:p>
        </p:txBody>
      </p:sp>
      <p:pic>
        <p:nvPicPr>
          <p:cNvPr id="3" name="Picture 2" descr="চিন্তা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838200"/>
            <a:ext cx="2438400" cy="2514600"/>
          </a:xfrm>
          <a:prstGeom prst="rect">
            <a:avLst/>
          </a:prstGeom>
        </p:spPr>
      </p:pic>
      <p:pic>
        <p:nvPicPr>
          <p:cNvPr id="4" name="Picture 3" descr="সাগ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838200"/>
            <a:ext cx="3048000" cy="2590800"/>
          </a:xfrm>
          <a:prstGeom prst="rect">
            <a:avLst/>
          </a:prstGeom>
        </p:spPr>
      </p:pic>
      <p:pic>
        <p:nvPicPr>
          <p:cNvPr id="5" name="Picture 4" descr="kpotakkh no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838200"/>
            <a:ext cx="2743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67200"/>
            <a:ext cx="78486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লইছে যে নাম তব বঙ্গের সংগীতে</a:t>
            </a:r>
            <a:endParaRPr lang="en-US" sz="3600" b="1" dirty="0"/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00200"/>
            <a:ext cx="3505200" cy="2514600"/>
          </a:xfrm>
          <a:prstGeom prst="rect">
            <a:avLst/>
          </a:prstGeom>
        </p:spPr>
      </p:pic>
      <p:pic>
        <p:nvPicPr>
          <p:cNvPr id="4" name="Picture 3" descr="sok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3200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5943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438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বাংলা সাহিত্যে সনেট প্রবর্তন করেন কে?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নদকে কবি কী বলে সম্বোধন করেছেন?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বহু দেশে কবি কী দেখেছেন?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 কোথায় অবস্থিত?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 কোন ধরনের কবিতা?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38200"/>
            <a:ext cx="5257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উদ্দীপক পড় এবং প্রশ্নগুলোর উত্তর দাওঃ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বাংলার নদী কি শোভাশালিনী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কি মধুর তার কুল কুল ধ্বনি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দু’ধারে তাহার বিটপীর শ্রেণি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হেরিলে জুড়ায় হিয়া।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মাইকেল মধুসূদন দত্ত কত সালে পরলোকগমন করেন?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খ) ‘স্নেহের তৃষ্ণা’ বলতে কী বোঝ?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-ব্যাখ্যা কর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ঘ) কপোতাক্ষ নদ কবিতার পরিনতির দিকটি উদ্দীপকে অনুপস্থিত’-বিশ্লেষণ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5943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7323364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705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2019889"/>
            <a:ext cx="5497286" cy="3835913"/>
          </a:xfrm>
        </p:spPr>
        <p:txBody>
          <a:bodyPr>
            <a:normAutofit fontScale="92500" lnSpcReduction="20000"/>
          </a:bodyPr>
          <a:lstStyle/>
          <a:p>
            <a:pPr marL="464003" lvl="1" indent="0" algn="ctr">
              <a:buNone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মিতালী সরকার</a:t>
            </a:r>
          </a:p>
          <a:p>
            <a:pPr marL="87001" indent="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সহকারি  শিক্ষক </a:t>
            </a:r>
            <a:r>
              <a:rPr lang="bn-BD" sz="3500" dirty="0">
                <a:latin typeface="NikoshBAN" pitchFamily="2" charset="0"/>
                <a:cs typeface="NikoshBAN" pitchFamily="2" charset="0"/>
              </a:rPr>
              <a:t>(কাব্যতীর্থ ) </a:t>
            </a:r>
          </a:p>
          <a:p>
            <a:pPr marL="87001" indent="0" algn="ctr">
              <a:buNone/>
            </a:pPr>
            <a:r>
              <a:rPr lang="bn-IN" sz="35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BD" sz="3500" dirty="0">
                <a:latin typeface="NikoshBAN" pitchFamily="2" charset="0"/>
                <a:cs typeface="NikoshBAN" pitchFamily="2" charset="0"/>
              </a:rPr>
              <a:t>পাইলট বালিকা উচ্চ  বিদ্যালয়</a:t>
            </a:r>
          </a:p>
          <a:p>
            <a:pPr marL="87001" indent="0" algn="ctr">
              <a:buNone/>
            </a:pPr>
            <a:r>
              <a:rPr lang="bn-IN" sz="35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BD" sz="3500" dirty="0">
                <a:latin typeface="NikoshBAN" pitchFamily="2" charset="0"/>
                <a:cs typeface="NikoshBAN" pitchFamily="2" charset="0"/>
              </a:rPr>
              <a:t>;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বগুড়া</a:t>
            </a:r>
            <a:endParaRPr lang="bn-IN" sz="3500" dirty="0" smtClean="0">
              <a:latin typeface="NikoshBAN" pitchFamily="2" charset="0"/>
              <a:cs typeface="NikoshBAN" pitchFamily="2" charset="0"/>
            </a:endParaRPr>
          </a:p>
          <a:p>
            <a:pPr marL="87001" indent="0" algn="ctr">
              <a:buNone/>
            </a:pPr>
            <a:r>
              <a:rPr lang="bn-IN" sz="35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500" dirty="0">
              <a:latin typeface="NikoshBAN" pitchFamily="2" charset="0"/>
              <a:cs typeface="NikoshBAN" pitchFamily="2" charset="0"/>
            </a:endParaRPr>
          </a:p>
          <a:p>
            <a:pPr marL="87001" indent="0">
              <a:buNone/>
            </a:pPr>
            <a:r>
              <a:rPr lang="bn-BD" sz="3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BD" sz="35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 descr="mitali sark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1" y="2133600"/>
            <a:ext cx="2336347" cy="3025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9071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10779"/>
            <a:ext cx="5812971" cy="13808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76403"/>
            <a:ext cx="4648199" cy="4525962"/>
          </a:xfrm>
        </p:spPr>
        <p:txBody>
          <a:bodyPr>
            <a:normAutofit lnSpcReduction="10000"/>
          </a:bodyPr>
          <a:lstStyle/>
          <a:p>
            <a:pPr marL="87001" indent="0" algn="ctr">
              <a:buNone/>
            </a:pP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87001" indent="0"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বাংলা সাহিত্য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/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শ্রেনিঃ নবম-দশম</a:t>
            </a:r>
          </a:p>
          <a:p>
            <a:pPr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কবিতা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১৫/০৪/২০২১ইং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2667000"/>
            <a:ext cx="2381250" cy="312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19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potakkho 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5181600" cy="2514600"/>
          </a:xfrm>
          <a:prstGeom prst="rect">
            <a:avLst/>
          </a:prstGeom>
        </p:spPr>
      </p:pic>
      <p:pic>
        <p:nvPicPr>
          <p:cNvPr id="3" name="Picture 2" descr="kopotakkh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038600"/>
            <a:ext cx="3962400" cy="2286000"/>
          </a:xfrm>
          <a:prstGeom prst="rect">
            <a:avLst/>
          </a:prstGeom>
        </p:spPr>
      </p:pic>
      <p:pic>
        <p:nvPicPr>
          <p:cNvPr id="4" name="Picture 3" descr="kpotakkh no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62400"/>
            <a:ext cx="38100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করঃ-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opotakkh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600"/>
            <a:ext cx="76200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5562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543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কবি পরিচিতি বলতে পারবে,</a:t>
            </a:r>
          </a:p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২) কবিতাটি সঠিক উচ্চারণে পাঠ করতে পারবে,</a:t>
            </a:r>
          </a:p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৩) কঠিন শব্দের আর্থ বলতে পারবে,</a:t>
            </a:r>
          </a:p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৪) কবিতাটি বিশ্লেষণ করতে পারবে।  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>
            <a:extLst>
              <a:ext uri="{FF2B5EF4-FFF2-40B4-BE49-F238E27FC236}">
                <a16:creationId xmlns="" xmlns:a16="http://schemas.microsoft.com/office/drawing/2014/main" id="{B32A9D57-966B-46F9-B0E1-1E30C0FCB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514" r="14514"/>
          <a:stretch/>
        </p:blipFill>
        <p:spPr>
          <a:xfrm>
            <a:off x="381000" y="1371600"/>
            <a:ext cx="2362199" cy="3962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590800" y="304800"/>
            <a:ext cx="35052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23622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মাইকেল মধুসূধন দত্ত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895600" y="1524000"/>
            <a:ext cx="5334000" cy="1143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2819400" y="4724400"/>
            <a:ext cx="5791200" cy="1143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895600" y="2971800"/>
            <a:ext cx="5638800" cy="1447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1828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১৮৪২ খ্রিষ্টাব্দে ২৫ জানুয়ারি যশোর জেলায়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কাব্যগ্রন্থঃ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মেঘনাদ বদ কাব্য,শর্মিষ্ঠা,পদ্মাবতী,কৃষ্ণকুমারী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50292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১৮৭৩ খ্রিষ্টাব্দে ২৯শে জুন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90600"/>
            <a:ext cx="5257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505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মাইকেল মধুসূধন দত্তের অমর কীর্তির নাম কী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381000"/>
            <a:ext cx="3886200" cy="606319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কপোতাক্ষ নদ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মধুসূধন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দত্ত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0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সতত, হে নদ, তুমি পড় মোর মনে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শোনে মায়া- মন্ত্রধ্বনি) তব কলকলে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জুড়াই এ কান আমি ভ্রান্তির ছলনে।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বহু দেশ দেখিয়াছি বহু নদ-দলে,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আর কি হে হবে দেখা?- যত দিন যাবে,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প্রজারূপে রাজরূপ সাগরেরে দিতে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বারি-রুপ কর তুমি; এ মিনতি, গাবে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লইছে যে নাম তব বঙ্গের সংগীতে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o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0"/>
            <a:ext cx="3505200" cy="1828800"/>
          </a:xfrm>
          <a:prstGeom prst="rect">
            <a:avLst/>
          </a:prstGeom>
        </p:spPr>
      </p:pic>
      <p:pic>
        <p:nvPicPr>
          <p:cNvPr id="4" name="Picture 3" descr="maikm modhushud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57200"/>
            <a:ext cx="3505200" cy="1866900"/>
          </a:xfrm>
          <a:prstGeom prst="rect">
            <a:avLst/>
          </a:prstGeom>
        </p:spPr>
      </p:pic>
      <p:pic>
        <p:nvPicPr>
          <p:cNvPr id="5" name="Picture 4" descr="no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438400"/>
            <a:ext cx="3505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291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 </vt:lpstr>
      <vt:lpstr>শিক্ষক পরিচিতি </vt:lpstr>
      <vt:lpstr>    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User</cp:lastModifiedBy>
  <cp:revision>55</cp:revision>
  <dcterms:created xsi:type="dcterms:W3CDTF">2006-08-16T00:00:00Z</dcterms:created>
  <dcterms:modified xsi:type="dcterms:W3CDTF">2021-04-17T13:50:46Z</dcterms:modified>
</cp:coreProperties>
</file>