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6"/>
  </p:notesMasterIdLst>
  <p:sldIdLst>
    <p:sldId id="256" r:id="rId3"/>
    <p:sldId id="257" r:id="rId4"/>
    <p:sldId id="258" r:id="rId5"/>
    <p:sldId id="279" r:id="rId6"/>
    <p:sldId id="28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2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C4D34-AC20-4F74-B09B-03413B443D63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22B0C-AAF9-4BF3-B99F-37DA5BE258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8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7E8EE3-71CF-48CA-9BF5-470ED90B628D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36204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48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5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8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08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83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53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453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760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99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51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3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95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956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8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4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5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7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7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36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3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512D-5394-4A53-8738-86BC1CFCC5A9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8512D-5394-4A53-8738-86BC1CFCC5A9}" type="datetimeFigureOut">
              <a:rPr lang="en-US" smtClean="0"/>
              <a:t>4/17/2021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86F75-20FE-43BF-81E0-1675E80D5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4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0C101-4F10-4C68-AE98-47E34530CB6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F858-ED02-4F92-92F8-18C0DBB7F27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30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6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010" y="549101"/>
            <a:ext cx="10290996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b="1" kern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kern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8000" b="1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kern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kern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0"/>
            <a:ext cx="12118105" cy="18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3892" y="6839030"/>
            <a:ext cx="12118105" cy="1897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7620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3892" y="676283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55055" y="0"/>
            <a:ext cx="36945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090400" y="0"/>
            <a:ext cx="1" cy="67628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3086"/>
            <a:ext cx="33867" cy="67759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1600" y="63087"/>
            <a:ext cx="0" cy="67533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426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557" y="1818246"/>
            <a:ext cx="8357419" cy="428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1044787" y="499508"/>
            <a:ext cx="9966960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সবুজ ঘাসের বুকে শেফালির হাসি</a:t>
            </a:r>
            <a:r>
              <a:rPr lang="en-US" sz="72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7200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0"/>
            <a:ext cx="12118105" cy="18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3892" y="6839030"/>
            <a:ext cx="12118105" cy="1897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7620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3892" y="676283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55055" y="0"/>
            <a:ext cx="36945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090400" y="0"/>
            <a:ext cx="1" cy="67628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3086"/>
            <a:ext cx="33867" cy="67759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1600" y="63087"/>
            <a:ext cx="0" cy="67533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9307" y="6253317"/>
            <a:ext cx="11893357" cy="4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809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73045"/>
            <a:ext cx="8229600" cy="4074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2133600" y="490146"/>
            <a:ext cx="8229600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মাঠে মাঠে চরে গরু নদী বয়ে যায়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0"/>
            <a:ext cx="12118105" cy="18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3892" y="6839030"/>
            <a:ext cx="12118105" cy="1897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7620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3892" y="676283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55055" y="0"/>
            <a:ext cx="36945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090400" y="0"/>
            <a:ext cx="1" cy="67628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3086"/>
            <a:ext cx="33867" cy="67759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1600" y="63087"/>
            <a:ext cx="0" cy="67533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9307" y="6253317"/>
            <a:ext cx="11893357" cy="4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0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3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99674" y="376182"/>
            <a:ext cx="8229600" cy="9144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জেলে ভাই ধরে মাছ মেঘে</a:t>
            </a:r>
            <a:r>
              <a:rPr lang="en-US" sz="54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54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ছায়ায়।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30" y="1571594"/>
            <a:ext cx="8668330" cy="4342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6" name="Straight Connector 5"/>
          <p:cNvCxnSpPr/>
          <p:nvPr/>
        </p:nvCxnSpPr>
        <p:spPr>
          <a:xfrm flipV="1">
            <a:off x="0" y="0"/>
            <a:ext cx="12118105" cy="18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3892" y="6839030"/>
            <a:ext cx="12118105" cy="1897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7620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3892" y="676283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155055" y="0"/>
            <a:ext cx="36945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2090400" y="0"/>
            <a:ext cx="1" cy="67628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" y="63086"/>
            <a:ext cx="33867" cy="67759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1600" y="63087"/>
            <a:ext cx="0" cy="67533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9307" y="6253317"/>
            <a:ext cx="11893357" cy="4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01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598388"/>
            <a:ext cx="9144000" cy="923330"/>
          </a:xfrm>
          <a:prstGeom prst="rect">
            <a:avLst/>
          </a:prstGeom>
          <a:solidFill>
            <a:srgbClr val="00B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 বাংলা বইয়ের </a:t>
            </a:r>
            <a:r>
              <a:rPr lang="bn-IN" sz="54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১২ </a:t>
            </a:r>
            <a:r>
              <a:rPr lang="bn-IN" sz="54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নম্বর পৃষ্ঠা খোল  </a:t>
            </a:r>
            <a:endParaRPr lang="en-US" sz="5400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348" y="1739096"/>
            <a:ext cx="4328652" cy="4027523"/>
          </a:xfrm>
          <a:prstGeom prst="rect">
            <a:avLst/>
          </a:prstGeom>
          <a:solidFill>
            <a:srgbClr val="92D050"/>
          </a:solidFill>
        </p:spPr>
      </p:pic>
      <p:cxnSp>
        <p:nvCxnSpPr>
          <p:cNvPr id="4" name="Straight Connector 3"/>
          <p:cNvCxnSpPr/>
          <p:nvPr/>
        </p:nvCxnSpPr>
        <p:spPr>
          <a:xfrm flipV="1">
            <a:off x="0" y="0"/>
            <a:ext cx="12118105" cy="18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3892" y="6839030"/>
            <a:ext cx="12118105" cy="1897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7620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3892" y="676283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55055" y="0"/>
            <a:ext cx="36945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2090400" y="0"/>
            <a:ext cx="1" cy="67628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" y="63086"/>
            <a:ext cx="33867" cy="67759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1600" y="63087"/>
            <a:ext cx="0" cy="67533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1454928574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9" t="18965" r="43103" b="11475"/>
          <a:stretch/>
        </p:blipFill>
        <p:spPr>
          <a:xfrm>
            <a:off x="1524000" y="1739096"/>
            <a:ext cx="3402856" cy="41557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9307" y="6253317"/>
            <a:ext cx="11893357" cy="4632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805" l="9453" r="890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747" y="2042252"/>
            <a:ext cx="752803" cy="470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5002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0" y="549401"/>
            <a:ext cx="8343900" cy="92333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এখন আমরা কবিতাটি</a:t>
            </a:r>
            <a:r>
              <a:rPr lang="en-US" sz="54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54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অন্তমিল দেখব। </a:t>
            </a:r>
            <a:endParaRPr lang="en-US" sz="5400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978" y="2144524"/>
            <a:ext cx="7080422" cy="30469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দেশটাকে কত ভালবাসি</a:t>
            </a:r>
          </a:p>
          <a:p>
            <a:r>
              <a:rPr lang="bn-IN" sz="48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সবুজ ঘাসের বুকে শেফালির হাসি</a:t>
            </a:r>
            <a:r>
              <a:rPr lang="en-US" sz="48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4800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মাঠে মাঠে চরে গরু নদী বয়ে যায়</a:t>
            </a:r>
          </a:p>
          <a:p>
            <a:r>
              <a:rPr lang="bn-IN" sz="48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জেলে ভাই ধরে মাছ মেঘে</a:t>
            </a:r>
            <a:r>
              <a:rPr lang="en-US" sz="48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48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ছায়ায়।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5584872" y="2209800"/>
            <a:ext cx="2012853" cy="628570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85910" y="2955388"/>
            <a:ext cx="987087" cy="644982"/>
          </a:xfrm>
          <a:prstGeom prst="rect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80514" y="3727940"/>
            <a:ext cx="1066800" cy="5334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39619" y="4471761"/>
            <a:ext cx="1233270" cy="47705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10800000" flipH="1">
            <a:off x="8667578" y="2362200"/>
            <a:ext cx="970135" cy="484632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0800000" flipH="1">
            <a:off x="8667578" y="3020568"/>
            <a:ext cx="970135" cy="484632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10800000" flipH="1">
            <a:off x="8651167" y="3726221"/>
            <a:ext cx="986546" cy="484632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0800000" flipH="1">
            <a:off x="8699232" y="4412020"/>
            <a:ext cx="986546" cy="484632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kern="0">
              <a:solidFill>
                <a:sysClr val="windowText" lastClr="0000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0" y="0"/>
            <a:ext cx="12118105" cy="18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3892" y="6839030"/>
            <a:ext cx="12118105" cy="1897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0" y="7620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3892" y="676283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155055" y="0"/>
            <a:ext cx="36945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2090400" y="0"/>
            <a:ext cx="1" cy="67628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" y="63086"/>
            <a:ext cx="33867" cy="67759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01600" y="63087"/>
            <a:ext cx="0" cy="67533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791114" y="2181664"/>
            <a:ext cx="1955409" cy="1138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ker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ভালবাসি </a:t>
            </a:r>
            <a:endParaRPr lang="bn-BD" sz="4000" b="1" ker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ker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হাসি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9844041" y="3740231"/>
            <a:ext cx="1955409" cy="1138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যায় </a:t>
            </a:r>
            <a:endParaRPr lang="bn-BD" sz="4000" b="1" kern="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kern="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ছায়ায়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9307" y="6253317"/>
            <a:ext cx="11893357" cy="4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7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3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6317" y="256212"/>
            <a:ext cx="83439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এখন আমরা কিছু শব্দের অর্থ জানব ।</a:t>
            </a:r>
            <a:endParaRPr lang="en-US" sz="5400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6792" y="2891135"/>
            <a:ext cx="2336390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kern="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শেফালী</a:t>
            </a:r>
            <a:endParaRPr lang="en-US" sz="5400" kern="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50" y="1544784"/>
            <a:ext cx="5469788" cy="3499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85695" y="5507877"/>
            <a:ext cx="10494498" cy="707886"/>
          </a:xfrm>
          <a:prstGeom prst="rect">
            <a:avLst/>
          </a:prstGeom>
          <a:solidFill>
            <a:srgbClr val="92D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শেফালী</a:t>
            </a:r>
            <a:r>
              <a:rPr lang="en-US" sz="40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0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শেফালী ফুল শরৎকালে ফোটে। </a:t>
            </a:r>
            <a:endParaRPr lang="en-US" sz="40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0"/>
            <a:ext cx="12118105" cy="18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3892" y="6839030"/>
            <a:ext cx="12118105" cy="1897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0" y="7620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3892" y="676283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55055" y="0"/>
            <a:ext cx="36945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12090400" y="0"/>
            <a:ext cx="1" cy="67628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" y="63086"/>
            <a:ext cx="33867" cy="67759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1600" y="63087"/>
            <a:ext cx="0" cy="67533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6215763"/>
            <a:ext cx="11856412" cy="53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1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0584" y="2325490"/>
            <a:ext cx="1712178" cy="923330"/>
          </a:xfrm>
          <a:prstGeom prst="rect">
            <a:avLst/>
          </a:prstGeom>
          <a:solidFill>
            <a:srgbClr val="00B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kern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জেলে</a:t>
            </a:r>
            <a:r>
              <a:rPr lang="bn-IN" sz="40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825909"/>
            <a:ext cx="6268065" cy="4015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27123" y="5479140"/>
            <a:ext cx="8839200" cy="646331"/>
          </a:xfrm>
          <a:prstGeom prst="rect">
            <a:avLst/>
          </a:prstGeom>
          <a:solidFill>
            <a:srgbClr val="00B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kern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জেলে একটি পেশার </a:t>
            </a:r>
            <a:r>
              <a:rPr lang="bn-IN" sz="36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নাম।</a:t>
            </a:r>
            <a:r>
              <a:rPr lang="en-US" sz="36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জেলেরা </a:t>
            </a:r>
            <a:r>
              <a:rPr lang="bn-IN" sz="3600" kern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মাছ ধরে মাছ বিক্রি করেন ।</a:t>
            </a:r>
            <a:r>
              <a:rPr lang="bn-IN" sz="36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0"/>
            <a:ext cx="12118105" cy="18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3892" y="6839030"/>
            <a:ext cx="12118105" cy="1897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7620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3892" y="676283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155055" y="0"/>
            <a:ext cx="36945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2090400" y="0"/>
            <a:ext cx="1" cy="67628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" y="63086"/>
            <a:ext cx="33867" cy="67759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1600" y="63087"/>
            <a:ext cx="0" cy="67533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6215763"/>
            <a:ext cx="11856412" cy="53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8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2404" y="2263914"/>
            <a:ext cx="1649496" cy="923330"/>
          </a:xfrm>
          <a:prstGeom prst="rect">
            <a:avLst/>
          </a:prstGeom>
          <a:solidFill>
            <a:srgbClr val="00B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kern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সবুজ </a:t>
            </a:r>
            <a:endParaRPr lang="en-US" sz="5400" kern="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5042" y="4873100"/>
            <a:ext cx="7353300" cy="707886"/>
          </a:xfrm>
          <a:prstGeom prst="rect">
            <a:avLst/>
          </a:prstGeom>
          <a:solidFill>
            <a:srgbClr val="00B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kern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সবুজ একটি রঙের নাম। কচি ঘাসের রঙ সবুজ।</a:t>
            </a:r>
            <a:endParaRPr lang="en-US" sz="4000" kern="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74" y="545187"/>
            <a:ext cx="5445090" cy="396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6" name="Straight Connector 5"/>
          <p:cNvCxnSpPr/>
          <p:nvPr/>
        </p:nvCxnSpPr>
        <p:spPr>
          <a:xfrm flipV="1">
            <a:off x="0" y="0"/>
            <a:ext cx="12118105" cy="18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3892" y="6839030"/>
            <a:ext cx="12118105" cy="1897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7620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3892" y="676283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155055" y="0"/>
            <a:ext cx="36945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2090400" y="0"/>
            <a:ext cx="1" cy="67628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" y="63086"/>
            <a:ext cx="33867" cy="67759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1600" y="63087"/>
            <a:ext cx="0" cy="67533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9307" y="6253317"/>
            <a:ext cx="11893357" cy="4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2081748"/>
            <a:ext cx="8343900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প্রতিটি দল নিজেদের মধ্যে আলোচনা করে দলনেতার খাতায় কবিতার লাইন গুলো সাজিয়ে লেখ।</a:t>
            </a:r>
            <a:endParaRPr lang="en-US" sz="6000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62352" y="252948"/>
            <a:ext cx="2995248" cy="115675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IN" sz="40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লীয় কাজ </a:t>
            </a:r>
            <a:endParaRPr lang="en-US" sz="4000" b="1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1066" y="1798636"/>
            <a:ext cx="8411633" cy="378565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60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জেলে ভাই ধরে মাছ মেঘে</a:t>
            </a:r>
            <a:r>
              <a:rPr lang="en-US" sz="60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60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ছায়ায়।</a:t>
            </a:r>
          </a:p>
          <a:p>
            <a:r>
              <a:rPr lang="bn-IN" sz="60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মাঠে মাঠে চরে গরু নদী বয়ে যায়</a:t>
            </a:r>
          </a:p>
          <a:p>
            <a:r>
              <a:rPr lang="bn-IN" sz="60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দেশটাকে কত ভালবাসি</a:t>
            </a:r>
          </a:p>
          <a:p>
            <a:r>
              <a:rPr lang="bn-IN" sz="60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সবুজ ঘাসের বুকে শেফালির হাসি</a:t>
            </a:r>
            <a:r>
              <a:rPr lang="en-US" sz="60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6000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0"/>
            <a:ext cx="12118105" cy="18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3892" y="6839030"/>
            <a:ext cx="12118105" cy="1897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7620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3892" y="676283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55055" y="0"/>
            <a:ext cx="36945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2090400" y="0"/>
            <a:ext cx="1" cy="67628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" y="63086"/>
            <a:ext cx="33867" cy="67759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1600" y="63087"/>
            <a:ext cx="0" cy="67533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9307" y="6253317"/>
            <a:ext cx="11893357" cy="46323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659" y="263714"/>
            <a:ext cx="1732051" cy="1309108"/>
          </a:xfrm>
          <a:prstGeom prst="ellipse">
            <a:avLst/>
          </a:prstGeom>
          <a:solidFill>
            <a:srgbClr val="FF0000"/>
          </a:solidFill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0211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70764" y="3542481"/>
            <a:ext cx="56060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জেলে ভাই ধরে মাছ মেঘে</a:t>
            </a:r>
            <a:r>
              <a:rPr lang="en-US" sz="4000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4000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ছায়ায়।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29620" y="4048988"/>
            <a:ext cx="52565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4000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মাঠে মাঠে চরে গরু নদী বয়ে যায়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7272" y="4571397"/>
            <a:ext cx="53287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4000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দেশটাকে কত ভালবাসি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03837" y="5086935"/>
            <a:ext cx="53687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4000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সবুজ ঘাসের বুকে শেফালির হাসি</a:t>
            </a:r>
            <a:r>
              <a:rPr lang="en-US" sz="4000" kern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IN" sz="4000" kern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" name="Straight Connector 1"/>
          <p:cNvCxnSpPr/>
          <p:nvPr/>
        </p:nvCxnSpPr>
        <p:spPr>
          <a:xfrm flipV="1">
            <a:off x="0" y="0"/>
            <a:ext cx="12118105" cy="18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73892" y="6839030"/>
            <a:ext cx="12118105" cy="1897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0" y="7620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3892" y="676283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155055" y="0"/>
            <a:ext cx="36945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2090400" y="0"/>
            <a:ext cx="1" cy="67628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" y="63086"/>
            <a:ext cx="33867" cy="67759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1600" y="63087"/>
            <a:ext cx="0" cy="67533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8018" y="3535221"/>
            <a:ext cx="56060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জেলে ভাই ধরে মাছ মেঘে</a:t>
            </a:r>
            <a:r>
              <a:rPr lang="en-US" sz="4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4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ছায়ায়।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36874" y="4041728"/>
            <a:ext cx="52565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4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মাঠে মাঠে চরে গরু নদী বয়ে যায়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4526" y="4564137"/>
            <a:ext cx="53287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4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দেশটাকে কত ভালবাসি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1091" y="5079675"/>
            <a:ext cx="53687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bn-IN" sz="4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সবুজ ঘাসের বুকে শেফালির হাসি</a:t>
            </a:r>
            <a:r>
              <a:rPr lang="en-US" sz="4000" kern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endParaRPr lang="bn-IN" sz="4000" kern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704815" y="472945"/>
            <a:ext cx="7047914" cy="128016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kern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5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5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kern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9307" y="6253317"/>
            <a:ext cx="11893357" cy="4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4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0.45677 -0.2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9" y="-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47018 -0.276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03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47278 -0.0425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33" y="-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47045 0.1004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16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524000" y="0"/>
            <a:ext cx="9088582" cy="18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1579419" y="6839030"/>
            <a:ext cx="9088582" cy="1897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1524000" y="76200"/>
            <a:ext cx="9088582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579419" y="6762830"/>
            <a:ext cx="9088582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062598" y="265604"/>
            <a:ext cx="38427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kern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5400" b="1" kern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ক্ষক</a:t>
            </a:r>
            <a:r>
              <a:rPr lang="en-US" sz="5400" b="1" kern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kern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F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kern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F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70863" y="2413969"/>
            <a:ext cx="50289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যতীন্দ্র</a:t>
            </a:r>
            <a:r>
              <a:rPr lang="en-US" sz="66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মোহন</a:t>
            </a:r>
            <a:r>
              <a:rPr lang="en-US" sz="66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kern="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দাশ</a:t>
            </a:r>
            <a:r>
              <a:rPr lang="en-US" sz="6600" b="1" kern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kern="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Picture 16" descr="graphics-flower-line-65244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0375" y="1761936"/>
            <a:ext cx="5417645" cy="4246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10375" y="3744298"/>
            <a:ext cx="5549917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kern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IN" sz="5400" b="1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3600" b="1" kern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শান্তিপুর</a:t>
            </a:r>
            <a:r>
              <a:rPr lang="bn-IN" sz="3600" b="1" kern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</a:t>
            </a:r>
            <a:r>
              <a:rPr lang="en-US" sz="3600" b="1" kern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রকারি</a:t>
            </a:r>
            <a:r>
              <a:rPr lang="bn-IN" sz="3600" b="1" kern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প্রা</a:t>
            </a:r>
            <a:r>
              <a:rPr lang="en-US" sz="3600" b="1" kern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থমিক</a:t>
            </a:r>
            <a:r>
              <a:rPr lang="bn-IN" sz="3600" b="1" kern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বি</a:t>
            </a:r>
            <a:r>
              <a:rPr lang="en-US" sz="3600" b="1" kern="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দ্যালয়</a:t>
            </a:r>
            <a:r>
              <a:rPr lang="en-US" sz="3600" b="1" kern="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 </a:t>
            </a:r>
            <a:endParaRPr lang="bn-IN" sz="3600" b="1" kern="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সদর,সুনামগঞ্জ</a:t>
            </a:r>
            <a:r>
              <a:rPr lang="en-US" sz="3600" b="1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V="1">
            <a:off x="0" y="0"/>
            <a:ext cx="12118105" cy="18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3892" y="6839030"/>
            <a:ext cx="12118105" cy="1897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0" y="7620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3892" y="676283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155055" y="0"/>
            <a:ext cx="36945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2090400" y="0"/>
            <a:ext cx="1" cy="67628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" y="63086"/>
            <a:ext cx="33867" cy="67759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1600" y="63087"/>
            <a:ext cx="0" cy="67533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087" y="715377"/>
            <a:ext cx="2517939" cy="255584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 descr="http://scenv.com/wp-content/uploads/2013/11/motion-grass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5722172"/>
            <a:ext cx="11921067" cy="104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759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0624" y="254773"/>
            <a:ext cx="3776472" cy="115492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bn-IN" sz="5400" b="1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কককাজ </a:t>
            </a:r>
            <a:endParaRPr lang="en-US" sz="5400" b="1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2511" y="1895383"/>
            <a:ext cx="8343900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প্রশ্নগুলো মনোযোগ দিয়ে </a:t>
            </a:r>
            <a:r>
              <a:rPr lang="en-US" sz="6000" kern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শোনো</a:t>
            </a:r>
            <a:r>
              <a:rPr lang="en-US" sz="60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 উত্তর জানা থাকলে হাত তুলবে।</a:t>
            </a:r>
            <a:endParaRPr lang="en-US" sz="6000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879938"/>
            <a:ext cx="3657600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60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মাঠে কি চরে?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0" y="1786484"/>
            <a:ext cx="1143000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60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গরু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2600" y="3055204"/>
            <a:ext cx="609600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8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সবুজ ঘাসের বুকে কিসের হাসি?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0" y="3048001"/>
            <a:ext cx="1790700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4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শেফালীর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3962401"/>
            <a:ext cx="358140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8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 মাছ ধরে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0" y="3962401"/>
            <a:ext cx="144780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8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জেলে  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0" y="0"/>
            <a:ext cx="12118105" cy="18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73892" y="6839030"/>
            <a:ext cx="12118105" cy="1897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0" y="7620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3892" y="676283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155055" y="0"/>
            <a:ext cx="36945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2090400" y="0"/>
            <a:ext cx="1" cy="67628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" y="63086"/>
            <a:ext cx="33867" cy="67759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01600" y="63087"/>
            <a:ext cx="0" cy="67533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9307" y="6253317"/>
            <a:ext cx="11893357" cy="463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097" y="254773"/>
            <a:ext cx="1298657" cy="13944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3767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292" y="675450"/>
            <a:ext cx="11649385" cy="1325563"/>
          </a:xfrm>
          <a:solidFill>
            <a:srgbClr val="00B050">
              <a:alpha val="71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bn-IN" sz="6000" b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বামপাশে</a:t>
            </a:r>
            <a:r>
              <a:rPr lang="en-US" sz="6000" b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6000" b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bn-IN" sz="6000" b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সাথে </a:t>
            </a:r>
            <a:r>
              <a:rPr lang="bn-IN" sz="6000" b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ডানপাশের</a:t>
            </a:r>
            <a:r>
              <a:rPr lang="en-US" sz="6000" b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bn-IN" sz="6000" b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মিল </a:t>
            </a:r>
            <a:r>
              <a:rPr lang="bn-IN" sz="6000" b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6000" b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981200" y="3090673"/>
            <a:ext cx="4038600" cy="2404872"/>
          </a:xfr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 lnSpcReduction="10000"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১.সবুজ ঘাসের বুকে </a:t>
            </a:r>
          </a:p>
          <a:p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 জেলে ভাই মাছ     ধরে </a:t>
            </a:r>
          </a:p>
          <a:p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৩. আমাদের দেশটারে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65848" y="3090673"/>
            <a:ext cx="3886200" cy="2447543"/>
          </a:xfr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2500" lnSpcReduction="10000"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ক. কত ভালবাসি</a:t>
            </a:r>
          </a:p>
          <a:p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খ. শেফালীর হাসি</a:t>
            </a:r>
          </a:p>
          <a:p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গ. মেঘের ছায়ায়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562601" y="3361944"/>
            <a:ext cx="1752599" cy="60960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888736" y="3361944"/>
            <a:ext cx="1426464" cy="174193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10200" y="3971544"/>
            <a:ext cx="1905000" cy="60045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0" y="0"/>
            <a:ext cx="12118105" cy="18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73892" y="6839030"/>
            <a:ext cx="12118105" cy="1897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0" y="7620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3892" y="676283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155055" y="0"/>
            <a:ext cx="36945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12090400" y="0"/>
            <a:ext cx="1" cy="67628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" y="63086"/>
            <a:ext cx="33867" cy="67759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1600" y="63087"/>
            <a:ext cx="0" cy="67533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9307" y="6253317"/>
            <a:ext cx="11893357" cy="4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2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build="p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937" y="4546177"/>
            <a:ext cx="11312013" cy="76944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kern="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আমাদের পরিচিত কয়েকটি পেশার নাম বাড়ি থেকে লিখে আনবে। </a:t>
            </a:r>
            <a:endParaRPr lang="en-US" sz="4400" kern="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909045" y="286609"/>
            <a:ext cx="4370832" cy="14478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kern="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kern="0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ড়ির</a:t>
            </a:r>
            <a:r>
              <a:rPr lang="bn-IN" sz="5400" b="1" kern="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কাজ </a:t>
            </a:r>
            <a:endParaRPr lang="en-US" sz="5400" b="1" kern="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0"/>
            <a:ext cx="12118105" cy="18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3892" y="6839030"/>
            <a:ext cx="12118105" cy="1897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7620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3892" y="676283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55055" y="0"/>
            <a:ext cx="36945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090400" y="0"/>
            <a:ext cx="1" cy="67628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3086"/>
            <a:ext cx="33867" cy="67759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1600" y="63087"/>
            <a:ext cx="0" cy="67533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34" y="1966162"/>
            <a:ext cx="4649666" cy="2339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9306" y="5752777"/>
            <a:ext cx="11893357" cy="96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20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8071"/>
            <a:ext cx="8479906" cy="5371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Oval 4"/>
          <p:cNvSpPr/>
          <p:nvPr/>
        </p:nvSpPr>
        <p:spPr>
          <a:xfrm rot="20876361">
            <a:off x="1859328" y="578726"/>
            <a:ext cx="5777122" cy="3109213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8800" b="1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8800" b="1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05" y="3945697"/>
            <a:ext cx="2217827" cy="16650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6" name="Straight Connector 5"/>
          <p:cNvCxnSpPr/>
          <p:nvPr/>
        </p:nvCxnSpPr>
        <p:spPr>
          <a:xfrm flipV="1">
            <a:off x="0" y="0"/>
            <a:ext cx="12118105" cy="18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3892" y="6839030"/>
            <a:ext cx="12118105" cy="1897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7620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3892" y="676283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155055" y="0"/>
            <a:ext cx="36945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2090400" y="0"/>
            <a:ext cx="1" cy="67628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" y="63086"/>
            <a:ext cx="33867" cy="67759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1600" y="63087"/>
            <a:ext cx="0" cy="67533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534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4116" y="461650"/>
            <a:ext cx="4147174" cy="52629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kern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kern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800" kern="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800" kern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800" kern="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kern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kern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4800" kern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kern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</a:t>
            </a:r>
          </a:p>
          <a:p>
            <a:pPr algn="ctr"/>
            <a:r>
              <a:rPr lang="bn-IN" sz="4800" kern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kern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4800" kern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kern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 দেশ</a:t>
            </a:r>
          </a:p>
          <a:p>
            <a:pPr algn="ctr"/>
            <a:r>
              <a:rPr lang="bn-IN" sz="4800" kern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800" kern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4800" kern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kern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b="1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দেশ--- মেঘের ছায়ায়</a:t>
            </a:r>
            <a:r>
              <a:rPr lang="bn-IN" sz="4800" kern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IN" sz="4800" kern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kern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4800" kern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৪</a:t>
            </a:r>
            <a:r>
              <a:rPr lang="en-US" sz="4800" kern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IN" sz="4800" kern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kern="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800" kern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800" kern="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তারিখ:১৭/০৪/২০২১ </a:t>
            </a:r>
            <a:endParaRPr lang="en-US" sz="4800" kern="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454928574.pdf - Adobe Reader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9" t="18965" r="43103" b="11475"/>
          <a:stretch/>
        </p:blipFill>
        <p:spPr>
          <a:xfrm>
            <a:off x="1446088" y="519555"/>
            <a:ext cx="4055806" cy="538839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5" name="Straight Connector 4"/>
          <p:cNvCxnSpPr/>
          <p:nvPr/>
        </p:nvCxnSpPr>
        <p:spPr>
          <a:xfrm flipV="1">
            <a:off x="0" y="0"/>
            <a:ext cx="12118105" cy="18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3892" y="6839030"/>
            <a:ext cx="12118105" cy="1897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-60032" y="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3892" y="676283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55055" y="0"/>
            <a:ext cx="36945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2090400" y="0"/>
            <a:ext cx="1" cy="67628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" y="63086"/>
            <a:ext cx="33867" cy="67759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295" y="63086"/>
            <a:ext cx="0" cy="67533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05" l="9453" r="890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96" y="535163"/>
            <a:ext cx="456676" cy="58862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05" l="9453" r="890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284" y="507944"/>
            <a:ext cx="456676" cy="58862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" y="5851670"/>
            <a:ext cx="11991878" cy="888050"/>
          </a:xfrm>
          <a:prstGeom prst="rect">
            <a:avLst/>
          </a:prstGeom>
        </p:spPr>
      </p:pic>
      <p:pic>
        <p:nvPicPr>
          <p:cNvPr id="17" name="Picture 16" descr="graphics-flower-line-652446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5400000">
            <a:off x="3491767" y="3028935"/>
            <a:ext cx="5559203" cy="42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4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0"/>
            <a:ext cx="12118105" cy="18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73892" y="6839030"/>
            <a:ext cx="12118105" cy="1897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155055" y="0"/>
            <a:ext cx="36945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" y="63086"/>
            <a:ext cx="33867" cy="67759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0" y="0"/>
            <a:ext cx="12191997" cy="6816432"/>
            <a:chOff x="0" y="0"/>
            <a:chExt cx="12191997" cy="681643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0" y="76200"/>
              <a:ext cx="12118105" cy="1897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V="1">
              <a:off x="73892" y="6762830"/>
              <a:ext cx="12118105" cy="1897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2090400" y="0"/>
              <a:ext cx="1" cy="676283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01600" y="63087"/>
              <a:ext cx="0" cy="675334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248646" y="2059999"/>
            <a:ext cx="9635664" cy="366254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kumimoji="0" lang="bn-IN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kumimoji="0" lang="bn-IN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২.২.১ </a:t>
            </a:r>
            <a:r>
              <a:rPr lang="bn-IN" sz="4000" kern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কবিতা শুনে বুঝতে পারবে ।</a:t>
            </a:r>
          </a:p>
          <a:p>
            <a:r>
              <a:rPr lang="en-US" sz="40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২.১.২ </a:t>
            </a:r>
            <a:r>
              <a:rPr lang="bn-IN" sz="4000" kern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প্রমিত উচ্চারণে কবিতা পড়তে পারবে।</a:t>
            </a:r>
          </a:p>
          <a:p>
            <a:r>
              <a:rPr lang="en-US" sz="40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২.২.২ </a:t>
            </a:r>
            <a:r>
              <a:rPr lang="bn-IN" sz="4000" kern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প্রমিত উচ্চারণে কবিতা আবৃতি করতে </a:t>
            </a:r>
            <a:r>
              <a:rPr lang="bn-IN" sz="40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kern="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kern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২.৩.২ </a:t>
            </a:r>
            <a:r>
              <a:rPr lang="bn-IN" sz="4000" kern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কবিতা সংশ্লিষ্ট প্রশ্নের উত্তর লিখতে পারবে।</a:t>
            </a:r>
            <a:endParaRPr lang="en-US" sz="4000" kern="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bn-IN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9412" y="323772"/>
            <a:ext cx="3170098" cy="132343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endParaRPr kumimoji="0" lang="bn-IN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6135328"/>
            <a:ext cx="11927223" cy="6275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05" l="9453" r="890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14" y="638532"/>
            <a:ext cx="642419" cy="58862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805" l="9453" r="890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152" y="710898"/>
            <a:ext cx="729389" cy="588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1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0" y="0"/>
            <a:ext cx="12118105" cy="18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73892" y="6839030"/>
            <a:ext cx="12118105" cy="1897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0" y="7620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3892" y="676283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2155055" y="0"/>
            <a:ext cx="36945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2090400" y="0"/>
            <a:ext cx="1" cy="67628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" y="63086"/>
            <a:ext cx="33867" cy="67759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1600" y="63087"/>
            <a:ext cx="0" cy="67533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73393" y="1003155"/>
            <a:ext cx="97486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এ</a:t>
            </a:r>
            <a:r>
              <a:rPr kumimoji="0" lang="bn-IN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খন </a:t>
            </a:r>
            <a:r>
              <a:rPr kumimoji="0" lang="bn-IN" sz="6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আমরা </a:t>
            </a:r>
            <a:r>
              <a:rPr kumimoji="0" lang="bn-IN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6000" b="1" kern="0" noProof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kern="0" noProof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b="1" kern="0" noProof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ভিডিও </a:t>
            </a:r>
            <a:r>
              <a:rPr lang="en-US" sz="6000" b="1" kern="0" noProof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kumimoji="0" lang="en-US" sz="6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।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" y="5851670"/>
            <a:ext cx="11959551" cy="888050"/>
          </a:xfrm>
          <a:prstGeom prst="rect">
            <a:avLst/>
          </a:prstGeom>
        </p:spPr>
      </p:pic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38678"/>
              </p:ext>
            </p:extLst>
          </p:nvPr>
        </p:nvGraphicFramePr>
        <p:xfrm>
          <a:off x="3784600" y="3182938"/>
          <a:ext cx="46228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Packager Shell Object" showAsIcon="1" r:id="rId5" imgW="4623480" imgH="488520" progId="Package">
                  <p:embed/>
                </p:oleObj>
              </mc:Choice>
              <mc:Fallback>
                <p:oleObj name="Packager Shell Object" showAsIcon="1" r:id="rId5" imgW="462348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84600" y="3182938"/>
                        <a:ext cx="462280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22989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31851" y="288667"/>
            <a:ext cx="8989257" cy="62484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80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 আমরা </a:t>
            </a:r>
          </a:p>
          <a:p>
            <a:r>
              <a:rPr lang="en-US" sz="115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115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দেশ </a:t>
            </a:r>
            <a:endParaRPr lang="bn-IN" sz="11500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7200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কবিতাটি পড়ব।   </a:t>
            </a:r>
            <a:endParaRPr lang="en-US" sz="36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125" y="249384"/>
            <a:ext cx="11120284" cy="6283032"/>
          </a:xfrm>
          <a:prstGeom prst="rect">
            <a:avLst/>
          </a:prstGeom>
          <a:solidFill>
            <a:srgbClr val="00B050"/>
          </a:solidFill>
          <a:ln w="76200"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88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8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8800" kern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তোমরা কেউ কি বলতে পার</a:t>
            </a:r>
            <a:r>
              <a:rPr lang="bn-BD" sz="8800" kern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 </a:t>
            </a:r>
            <a:r>
              <a:rPr lang="bn-IN" sz="8800" kern="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কবিতাটি কে লিখেছেন ? </a:t>
            </a:r>
          </a:p>
          <a:p>
            <a:pPr algn="ctr"/>
            <a:endParaRPr lang="en-US" sz="16600" kern="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0"/>
            <a:ext cx="12118105" cy="18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3892" y="6839030"/>
            <a:ext cx="12118105" cy="1897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7620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3892" y="676283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55055" y="0"/>
            <a:ext cx="36945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090400" y="0"/>
            <a:ext cx="1" cy="67628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3086"/>
            <a:ext cx="33867" cy="67759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1600" y="63087"/>
            <a:ext cx="0" cy="67533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91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48605" y="1039762"/>
            <a:ext cx="4419600" cy="5334000"/>
            <a:chOff x="448605" y="1039762"/>
            <a:chExt cx="4419600" cy="5334000"/>
          </a:xfrm>
        </p:grpSpPr>
        <p:sp>
          <p:nvSpPr>
            <p:cNvPr id="2" name="Oval 1"/>
            <p:cNvSpPr/>
            <p:nvPr/>
          </p:nvSpPr>
          <p:spPr>
            <a:xfrm>
              <a:off x="448605" y="1039762"/>
              <a:ext cx="4419600" cy="533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Inflate">
                <a:avLst/>
              </a:prstTxWarp>
            </a:bodyPr>
            <a:lstStyle/>
            <a:p>
              <a:pPr algn="ctr"/>
              <a:endParaRPr lang="bn-IN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kern="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800" kern="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</a:t>
              </a:r>
              <a:r>
                <a:rPr lang="en-US" sz="2800" kern="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IN" sz="2800" kern="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en-US" sz="2800" kern="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IN" sz="2800" kern="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en-US" sz="2800" kern="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IN" sz="2800" kern="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বজলুর র</a:t>
              </a:r>
              <a:r>
                <a:rPr lang="en-US" sz="2800" kern="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শীদ</a:t>
              </a:r>
              <a:r>
                <a:rPr lang="bn-IN" sz="2800" kern="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2800" kern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800" kern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451" y="1221209"/>
              <a:ext cx="3630020" cy="392768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5" name="Rectangle 4"/>
          <p:cNvSpPr/>
          <p:nvPr/>
        </p:nvSpPr>
        <p:spPr>
          <a:xfrm>
            <a:off x="5215209" y="1221209"/>
            <a:ext cx="6440655" cy="4171635"/>
          </a:xfrm>
          <a:prstGeom prst="rect">
            <a:avLst/>
          </a:prstGeom>
          <a:ln w="3175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কবিতাটি লিখেছেন কবি </a:t>
            </a:r>
            <a:r>
              <a:rPr lang="bn-IN" sz="66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66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66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66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66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66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66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kern="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বজলুর </a:t>
            </a:r>
            <a:r>
              <a:rPr lang="bn-IN" sz="66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6600" kern="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শী</a:t>
            </a:r>
            <a:r>
              <a:rPr lang="bn-IN" sz="66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দ।</a:t>
            </a:r>
            <a:r>
              <a:rPr lang="en-US" sz="66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kern="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kern="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0"/>
            <a:ext cx="12118105" cy="18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3892" y="6839030"/>
            <a:ext cx="12118105" cy="1897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0" y="7620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3892" y="676283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155055" y="0"/>
            <a:ext cx="36945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2090400" y="0"/>
            <a:ext cx="1" cy="67628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" y="63086"/>
            <a:ext cx="33867" cy="67759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1600" y="63087"/>
            <a:ext cx="0" cy="67533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6215763"/>
            <a:ext cx="11856412" cy="53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5835" y="1703251"/>
            <a:ext cx="5798651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এখন আমি </a:t>
            </a:r>
            <a:r>
              <a:rPr lang="bn-IN" sz="54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54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5400" kern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bn-IN" sz="54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আবৃত্তি</a:t>
            </a:r>
            <a:r>
              <a:rPr lang="en-US" sz="54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করছি</a:t>
            </a:r>
            <a:r>
              <a:rPr lang="en-US" sz="54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 </a:t>
            </a:r>
            <a:r>
              <a:rPr lang="bn-IN" sz="54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5400" kern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নো</a:t>
            </a:r>
            <a:r>
              <a:rPr lang="bn-IN" sz="54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54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54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kern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শোনো</a:t>
            </a:r>
            <a:r>
              <a:rPr lang="bn-IN" sz="54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54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54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kern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61" y="672937"/>
            <a:ext cx="4468761" cy="5593138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0" y="0"/>
            <a:ext cx="12118105" cy="18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3892" y="6839030"/>
            <a:ext cx="12118105" cy="1897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0" y="7620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3892" y="676283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2155055" y="0"/>
            <a:ext cx="36945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2090400" y="0"/>
            <a:ext cx="1" cy="67628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3086"/>
            <a:ext cx="33867" cy="67759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01600" y="63087"/>
            <a:ext cx="0" cy="67533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37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9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04987" y="3115270"/>
            <a:ext cx="834390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এখন আমরা কবিতাটি একসাথে পড়ব। </a:t>
            </a:r>
            <a:endParaRPr lang="en-US" sz="5400" kern="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22" y="1893952"/>
            <a:ext cx="8625946" cy="4131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ounded Rectangle 11"/>
          <p:cNvSpPr/>
          <p:nvPr/>
        </p:nvSpPr>
        <p:spPr>
          <a:xfrm>
            <a:off x="918957" y="537361"/>
            <a:ext cx="1035100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kern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দেশটাকে কত ভালবাসি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0"/>
            <a:ext cx="12118105" cy="1897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3892" y="6839030"/>
            <a:ext cx="12118105" cy="1897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7620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3892" y="6762830"/>
            <a:ext cx="12118105" cy="1897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155055" y="0"/>
            <a:ext cx="36945" cy="68580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2090400" y="0"/>
            <a:ext cx="1" cy="67628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" y="63086"/>
            <a:ext cx="33867" cy="677594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1600" y="63087"/>
            <a:ext cx="0" cy="675334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9307" y="6253317"/>
            <a:ext cx="11893357" cy="4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8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445</Words>
  <Application>Microsoft Office PowerPoint</Application>
  <PresentationFormat>Widescreen</PresentationFormat>
  <Paragraphs>100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Office Theme</vt:lpstr>
      <vt:lpstr>2_Office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বামপাশের বাক্যের সাথে ডানপাশের বাক্যের মিল কর: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User</cp:lastModifiedBy>
  <cp:revision>118</cp:revision>
  <dcterms:created xsi:type="dcterms:W3CDTF">2018-03-20T05:52:04Z</dcterms:created>
  <dcterms:modified xsi:type="dcterms:W3CDTF">2021-04-17T09:27:07Z</dcterms:modified>
</cp:coreProperties>
</file>