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62" r:id="rId2"/>
    <p:sldId id="256" r:id="rId3"/>
    <p:sldId id="284" r:id="rId4"/>
    <p:sldId id="302" r:id="rId5"/>
    <p:sldId id="258" r:id="rId6"/>
    <p:sldId id="257" r:id="rId7"/>
    <p:sldId id="260" r:id="rId8"/>
    <p:sldId id="261" r:id="rId9"/>
    <p:sldId id="273" r:id="rId10"/>
    <p:sldId id="279" r:id="rId11"/>
    <p:sldId id="285" r:id="rId12"/>
    <p:sldId id="303" r:id="rId13"/>
    <p:sldId id="286" r:id="rId14"/>
    <p:sldId id="288" r:id="rId15"/>
    <p:sldId id="281" r:id="rId16"/>
    <p:sldId id="267" r:id="rId17"/>
    <p:sldId id="282" r:id="rId18"/>
    <p:sldId id="283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89299" autoAdjust="0"/>
  </p:normalViewPr>
  <p:slideViewPr>
    <p:cSldViewPr snapToGrid="0">
      <p:cViewPr varScale="1">
        <p:scale>
          <a:sx n="65" d="100"/>
          <a:sy n="65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1EE7E-F668-417C-8943-B69217C9CFAF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62C88-5B08-427D-8BA3-D8896C1B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2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62C88-5B08-427D-8BA3-D8896C1B66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51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62C88-5B08-427D-8BA3-D8896C1B66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1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62C88-5B08-427D-8BA3-D8896C1B66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13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62C88-5B08-427D-8BA3-D8896C1B66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5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1C476-6D7E-42FF-90B0-A29FDF75A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ED05DA-F913-4733-B154-055162AA7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15187-C1BD-404D-BBBB-2903A1EA6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BC9D-CB35-495D-9DEC-11B03872B975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0B788-CECB-4A2D-86EA-CDA84AAC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2058F-D65D-44D2-92EC-6B67EB35A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9B1C-B761-4E43-B1E3-A4CF2E8D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050C-6C8D-47BE-9BF2-D6D6DFA4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2AE8D-F98A-4939-9422-D819C0A7C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C50CA-B3AB-4269-8B94-BACA2F46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BC9D-CB35-495D-9DEC-11B03872B975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C8903-4303-4AC1-8F5B-9E6CD96C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17A6E-3D74-4691-B126-F70F4B9F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9B1C-B761-4E43-B1E3-A4CF2E8D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7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A51ADD-919D-48BF-8EE0-23EEFED6FF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A2725C-E0BD-45F3-B52A-6DCCF3660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E9347-1EB8-47D4-9CF9-399FA51E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BC9D-CB35-495D-9DEC-11B03872B975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36833-451F-4743-BE30-76764267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7FBF4-69C6-4AB6-A336-E9658872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9B1C-B761-4E43-B1E3-A4CF2E8D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9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6C707-5480-46DC-A638-1A92D5192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D7791-C963-432C-BAA7-14D9D03AD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69AEE-D752-47D0-9100-1A46CB62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BC9D-CB35-495D-9DEC-11B03872B975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59E12-DAA0-45B1-B182-56C9B14C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32A3C-F649-4F99-B1F7-82340AA9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9B1C-B761-4E43-B1E3-A4CF2E8D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6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2925E-0F59-4C82-B2A6-4F57F420E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AD988-4500-4D2A-A417-69AAD0224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FB2A8-B57F-4992-BAC3-D817615E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BC9D-CB35-495D-9DEC-11B03872B975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26771-B4F3-445A-89FE-5D04C3E35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9535C-DD9F-4AF3-A3CD-3519672A3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9B1C-B761-4E43-B1E3-A4CF2E8D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6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AFDEC-3C31-4FAA-8054-5201DB206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4C231-8DBD-489C-8759-05CCC48B7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FE9FA-2FC6-4C37-99FE-9562AEB0E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A4ADD-5BE9-4061-80D8-5E4F46A02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BC9D-CB35-495D-9DEC-11B03872B975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53739-3324-4460-8753-49B98BDD5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5AC4B-2A15-4814-891A-F2189AADB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9B1C-B761-4E43-B1E3-A4CF2E8D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5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CA90-454F-49BA-B075-C2C10490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17130-9F42-43B9-B6D8-62AC5C30E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E1D04-D6AE-45F3-A099-4B93B957F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7B48D-766F-4672-9478-E42084365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830D62-A425-4AC1-BE77-C354C66D4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DFC688-2C37-4996-A36D-702D8278A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BC9D-CB35-495D-9DEC-11B03872B975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3C7508-C78C-48BC-8A67-9BE3C3F9A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3E07EC-F4F4-45B1-B7DE-FF397585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9B1C-B761-4E43-B1E3-A4CF2E8D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2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CAB20-76D8-40D8-A774-B70063AD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4F4B8-1F39-49C1-8FE6-3159485EF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BC9D-CB35-495D-9DEC-11B03872B975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3256F5-38C9-465F-AC5B-83F35797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BF9C4-69E9-4B94-8809-43794B0A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9B1C-B761-4E43-B1E3-A4CF2E8D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1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E9D8B-371F-4307-9E17-245705C3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BC9D-CB35-495D-9DEC-11B03872B975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92208-58A6-4763-8256-3A3EAC2A7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CC6F8-50B9-4638-ABE7-B7108C902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9B1C-B761-4E43-B1E3-A4CF2E8D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0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37C79-902B-4D28-9221-E5CDCA39A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0678D-859C-462F-B0DD-8E6E48CCA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2BF9E-2281-41C6-BFD3-958BE75D7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D6D70-1B64-4178-A860-31584A29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BC9D-CB35-495D-9DEC-11B03872B975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A921D-DC70-4697-8E5C-49D57D0D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36718-8E9A-470B-BEFB-1A187AD24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9B1C-B761-4E43-B1E3-A4CF2E8D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5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7E31-44E4-4C1A-A10D-21A5D6788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22A560-0F0D-4759-B40E-83B437BCD9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4C786B-B2E7-43A8-8121-89B14D8ED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A58C4-5184-47F1-A797-1C156087D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BC9D-CB35-495D-9DEC-11B03872B975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6F667-B419-487F-B8F9-515BB5B8F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6EA7B-87C1-4975-A927-99F8E179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9B1C-B761-4E43-B1E3-A4CF2E8D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3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1F90C5-860D-462C-B240-33EB7FF5A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51991-EB42-41E5-AC91-E2A52FD81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8790A-FFA3-4C66-971D-6240BE269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7BC9D-CB35-495D-9DEC-11B03872B975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D7BEC-2DEE-4071-AA7E-4066B9277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F9B81-114A-4832-952A-33C5A3AF9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79B1C-B761-4E43-B1E3-A4CF2E8D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40.jp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11" Type="http://schemas.openxmlformats.org/officeDocument/2006/relationships/image" Target="../media/image46.jpg"/><Relationship Id="rId5" Type="http://schemas.openxmlformats.org/officeDocument/2006/relationships/image" Target="../media/image42.jpg"/><Relationship Id="rId10" Type="http://schemas.openxmlformats.org/officeDocument/2006/relationships/image" Target="../media/image45.jpg"/><Relationship Id="rId4" Type="http://schemas.openxmlformats.org/officeDocument/2006/relationships/image" Target="../media/image41.jpg"/><Relationship Id="rId9" Type="http://schemas.openxmlformats.org/officeDocument/2006/relationships/image" Target="../media/image4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12" Type="http://schemas.openxmlformats.org/officeDocument/2006/relationships/image" Target="../media/image3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11" Type="http://schemas.openxmlformats.org/officeDocument/2006/relationships/image" Target="../media/image33.jp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6.png"/><Relationship Id="rId9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7C9D1F-5B2D-4330-8DBC-E4A99490B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75788"/>
            <a:ext cx="11964692" cy="64424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6953C5-879D-4DC2-B0B4-4D339190D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9383"/>
            <a:ext cx="12192000" cy="2728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658E54-5450-42C6-B019-A2B734825B2F}"/>
              </a:ext>
            </a:extLst>
          </p:cNvPr>
          <p:cNvSpPr/>
          <p:nvPr/>
        </p:nvSpPr>
        <p:spPr>
          <a:xfrm>
            <a:off x="5588305" y="3466894"/>
            <a:ext cx="6655355" cy="1604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9C314-898F-4E50-9606-83559571FD45}"/>
              </a:ext>
            </a:extLst>
          </p:cNvPr>
          <p:cNvSpPr/>
          <p:nvPr/>
        </p:nvSpPr>
        <p:spPr>
          <a:xfrm>
            <a:off x="144654" y="-117240"/>
            <a:ext cx="12068012" cy="6782212"/>
          </a:xfrm>
          <a:prstGeom prst="rect">
            <a:avLst/>
          </a:prstGeom>
          <a:noFill/>
          <a:ln w="158750" cap="rnd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35A9815C-FA6F-48F8-ADA6-21182AE9D8D1}"/>
              </a:ext>
            </a:extLst>
          </p:cNvPr>
          <p:cNvSpPr/>
          <p:nvPr/>
        </p:nvSpPr>
        <p:spPr>
          <a:xfrm>
            <a:off x="0" y="47930"/>
            <a:ext cx="12192000" cy="6858000"/>
          </a:xfrm>
          <a:prstGeom prst="frame">
            <a:avLst>
              <a:gd name="adj1" fmla="val 3140"/>
            </a:avLst>
          </a:prstGeom>
          <a:gradFill flip="none" rotWithShape="1">
            <a:gsLst>
              <a:gs pos="23920">
                <a:srgbClr val="E78181"/>
              </a:gs>
              <a:gs pos="48000">
                <a:srgbClr val="FF0000"/>
              </a:gs>
              <a:gs pos="8000">
                <a:schemeClr val="accent3">
                  <a:lumMod val="45000"/>
                  <a:lumOff val="55000"/>
                </a:schemeClr>
              </a:gs>
              <a:gs pos="61000">
                <a:srgbClr val="FF0000"/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0" cap="rnd">
            <a:noFill/>
            <a:rou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0A6229-8D39-464A-B4C0-CE88DFE11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529"/>
            <a:ext cx="12192000" cy="389112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E2E60AB0-DBA5-46B1-9042-B66BBF2A2B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35"/>
            </a:avLst>
          </a:prstGeom>
          <a:gradFill flip="none" rotWithShape="1">
            <a:gsLst>
              <a:gs pos="23920">
                <a:srgbClr val="E78181"/>
              </a:gs>
              <a:gs pos="48000">
                <a:srgbClr val="FF0000"/>
              </a:gs>
              <a:gs pos="8000">
                <a:schemeClr val="accent3">
                  <a:lumMod val="45000"/>
                  <a:lumOff val="55000"/>
                </a:schemeClr>
              </a:gs>
              <a:gs pos="61000">
                <a:srgbClr val="FF0000"/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0" cap="rnd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B7A476C-866F-49C2-AF53-6D5A92400D13}"/>
              </a:ext>
            </a:extLst>
          </p:cNvPr>
          <p:cNvSpPr/>
          <p:nvPr/>
        </p:nvSpPr>
        <p:spPr>
          <a:xfrm>
            <a:off x="379829" y="872197"/>
            <a:ext cx="2264897" cy="675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9EF304-D1A8-4CE4-B7D1-31156F278E62}"/>
              </a:ext>
            </a:extLst>
          </p:cNvPr>
          <p:cNvSpPr/>
          <p:nvPr/>
        </p:nvSpPr>
        <p:spPr>
          <a:xfrm>
            <a:off x="8975189" y="872197"/>
            <a:ext cx="2515772" cy="675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সময়-৭মিনিট   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75E140-EEE8-4EE1-8CF0-DF8AAE2E5F80}"/>
              </a:ext>
            </a:extLst>
          </p:cNvPr>
          <p:cNvSpPr/>
          <p:nvPr/>
        </p:nvSpPr>
        <p:spPr>
          <a:xfrm>
            <a:off x="2143282" y="5250426"/>
            <a:ext cx="8947506" cy="9697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অস্থিরতা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775C39-C91E-4B43-9D29-AFE99CA35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1022"/>
            <a:ext cx="12192000" cy="272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765495-8EB2-40FF-90BA-7A038B5F6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45" y="2007987"/>
            <a:ext cx="4657110" cy="2328555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20E34DDE-B995-42B0-A044-4FAFA5053254}"/>
              </a:ext>
            </a:extLst>
          </p:cNvPr>
          <p:cNvSpPr/>
          <p:nvPr/>
        </p:nvSpPr>
        <p:spPr>
          <a:xfrm>
            <a:off x="3667228" y="1729219"/>
            <a:ext cx="4857543" cy="2827284"/>
          </a:xfrm>
          <a:prstGeom prst="frame">
            <a:avLst>
              <a:gd name="adj1" fmla="val 4823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5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6ACB159-76C7-41F3-9EBA-8E4BAB65F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1939"/>
            <a:ext cx="12192000" cy="272845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E2E60AB0-DBA5-46B1-9042-B66BBF2A2B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35"/>
            </a:avLst>
          </a:prstGeom>
          <a:gradFill flip="none" rotWithShape="1">
            <a:gsLst>
              <a:gs pos="23920">
                <a:srgbClr val="E78181"/>
              </a:gs>
              <a:gs pos="48000">
                <a:srgbClr val="FF0000"/>
              </a:gs>
              <a:gs pos="8000">
                <a:schemeClr val="accent3">
                  <a:lumMod val="45000"/>
                  <a:lumOff val="55000"/>
                </a:schemeClr>
              </a:gs>
              <a:gs pos="61000">
                <a:srgbClr val="FF0000"/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0" cap="rnd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A3B386-917C-4D82-8197-1C8B7E268303}"/>
              </a:ext>
            </a:extLst>
          </p:cNvPr>
          <p:cNvSpPr/>
          <p:nvPr/>
        </p:nvSpPr>
        <p:spPr>
          <a:xfrm>
            <a:off x="3237731" y="909854"/>
            <a:ext cx="4920106" cy="6595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D7EA57-0A33-4209-A770-57004843162D}"/>
              </a:ext>
            </a:extLst>
          </p:cNvPr>
          <p:cNvSpPr/>
          <p:nvPr/>
        </p:nvSpPr>
        <p:spPr>
          <a:xfrm>
            <a:off x="664682" y="5442998"/>
            <a:ext cx="4773571" cy="627466"/>
          </a:xfrm>
          <a:prstGeom prst="roundRect">
            <a:avLst>
              <a:gd name="adj" fmla="val 3134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5CA6038-9A4B-4146-84EC-728F7895E942}"/>
              </a:ext>
            </a:extLst>
          </p:cNvPr>
          <p:cNvSpPr/>
          <p:nvPr/>
        </p:nvSpPr>
        <p:spPr>
          <a:xfrm>
            <a:off x="538017" y="840515"/>
            <a:ext cx="11203867" cy="683233"/>
          </a:xfrm>
          <a:prstGeom prst="roundRect">
            <a:avLst>
              <a:gd name="adj" fmla="val 313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046B674-06E3-43E1-AF03-F4A042F4D434}"/>
              </a:ext>
            </a:extLst>
          </p:cNvPr>
          <p:cNvSpPr/>
          <p:nvPr/>
        </p:nvSpPr>
        <p:spPr>
          <a:xfrm>
            <a:off x="7133305" y="5458308"/>
            <a:ext cx="4178711" cy="495893"/>
          </a:xfrm>
          <a:prstGeom prst="roundRect">
            <a:avLst>
              <a:gd name="adj" fmla="val 3134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26A7D6-DEA2-410A-AB3A-D1BCDCC8525C}"/>
              </a:ext>
            </a:extLst>
          </p:cNvPr>
          <p:cNvGrpSpPr/>
          <p:nvPr/>
        </p:nvGrpSpPr>
        <p:grpSpPr>
          <a:xfrm>
            <a:off x="336194" y="1965733"/>
            <a:ext cx="5959561" cy="3276527"/>
            <a:chOff x="235974" y="1885408"/>
            <a:chExt cx="5959561" cy="327652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078C4E-DABA-4E53-B184-9C8485CBF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649" y="1988506"/>
              <a:ext cx="5879886" cy="3053017"/>
            </a:xfrm>
            <a:prstGeom prst="rect">
              <a:avLst/>
            </a:prstGeom>
          </p:spPr>
        </p:pic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3819778A-8ED2-4A9D-BC6C-FB4480741FDD}"/>
                </a:ext>
              </a:extLst>
            </p:cNvPr>
            <p:cNvSpPr/>
            <p:nvPr/>
          </p:nvSpPr>
          <p:spPr>
            <a:xfrm>
              <a:off x="235974" y="1885408"/>
              <a:ext cx="5958274" cy="3276527"/>
            </a:xfrm>
            <a:prstGeom prst="frame">
              <a:avLst>
                <a:gd name="adj1" fmla="val 4582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12FF5F3-9D12-4006-9D35-2DEB5952CC9D}"/>
              </a:ext>
            </a:extLst>
          </p:cNvPr>
          <p:cNvGrpSpPr/>
          <p:nvPr/>
        </p:nvGrpSpPr>
        <p:grpSpPr>
          <a:xfrm>
            <a:off x="6519526" y="1984139"/>
            <a:ext cx="5446129" cy="3273432"/>
            <a:chOff x="6430222" y="1888503"/>
            <a:chExt cx="5446129" cy="32734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AEC82B-6F8C-4F16-B756-0615CFAC4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939" y="1999503"/>
              <a:ext cx="5152993" cy="3091796"/>
            </a:xfrm>
            <a:prstGeom prst="rect">
              <a:avLst/>
            </a:prstGeom>
          </p:spPr>
        </p:pic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B78D5A4C-628B-48CF-93CB-5A28374A86C8}"/>
                </a:ext>
              </a:extLst>
            </p:cNvPr>
            <p:cNvSpPr/>
            <p:nvPr/>
          </p:nvSpPr>
          <p:spPr>
            <a:xfrm>
              <a:off x="6430222" y="1888503"/>
              <a:ext cx="5446129" cy="3273432"/>
            </a:xfrm>
            <a:prstGeom prst="frame">
              <a:avLst>
                <a:gd name="adj1" fmla="val 4582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086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6ACB159-76C7-41F3-9EBA-8E4BAB65F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1939"/>
            <a:ext cx="12192000" cy="272845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E2E60AB0-DBA5-46B1-9042-B66BBF2A2B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35"/>
            </a:avLst>
          </a:prstGeom>
          <a:gradFill flip="none" rotWithShape="1">
            <a:gsLst>
              <a:gs pos="23920">
                <a:srgbClr val="E78181"/>
              </a:gs>
              <a:gs pos="48000">
                <a:srgbClr val="FF0000"/>
              </a:gs>
              <a:gs pos="8000">
                <a:schemeClr val="accent3">
                  <a:lumMod val="45000"/>
                  <a:lumOff val="55000"/>
                </a:schemeClr>
              </a:gs>
              <a:gs pos="61000">
                <a:srgbClr val="FF0000"/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0" cap="rnd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A3B386-917C-4D82-8197-1C8B7E268303}"/>
              </a:ext>
            </a:extLst>
          </p:cNvPr>
          <p:cNvSpPr/>
          <p:nvPr/>
        </p:nvSpPr>
        <p:spPr>
          <a:xfrm>
            <a:off x="2992474" y="499277"/>
            <a:ext cx="5752848" cy="6595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D7EA57-0A33-4209-A770-57004843162D}"/>
              </a:ext>
            </a:extLst>
          </p:cNvPr>
          <p:cNvSpPr/>
          <p:nvPr/>
        </p:nvSpPr>
        <p:spPr>
          <a:xfrm>
            <a:off x="273084" y="5208910"/>
            <a:ext cx="6247444" cy="1149813"/>
          </a:xfrm>
          <a:prstGeom prst="roundRect">
            <a:avLst>
              <a:gd name="adj" fmla="val 3134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046B674-06E3-43E1-AF03-F4A042F4D434}"/>
              </a:ext>
            </a:extLst>
          </p:cNvPr>
          <p:cNvSpPr/>
          <p:nvPr/>
        </p:nvSpPr>
        <p:spPr>
          <a:xfrm>
            <a:off x="6459222" y="5252442"/>
            <a:ext cx="5459694" cy="1149813"/>
          </a:xfrm>
          <a:prstGeom prst="roundRect">
            <a:avLst>
              <a:gd name="adj" fmla="val 3134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।    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96A4460-9E9A-43AD-A465-BB86C3527641}"/>
              </a:ext>
            </a:extLst>
          </p:cNvPr>
          <p:cNvSpPr/>
          <p:nvPr/>
        </p:nvSpPr>
        <p:spPr>
          <a:xfrm>
            <a:off x="490929" y="455745"/>
            <a:ext cx="11445555" cy="11498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মন্দিরসহ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ক্লাব-সমিতি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ক্রীড়া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7ADB46-78C0-4081-8D12-4E6B0976B885}"/>
              </a:ext>
            </a:extLst>
          </p:cNvPr>
          <p:cNvGrpSpPr/>
          <p:nvPr/>
        </p:nvGrpSpPr>
        <p:grpSpPr>
          <a:xfrm>
            <a:off x="332112" y="1656042"/>
            <a:ext cx="5670623" cy="3552867"/>
            <a:chOff x="332112" y="1656042"/>
            <a:chExt cx="5670623" cy="35528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8A4CA67-245D-4260-9F7C-E579D5AB7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112" y="1750060"/>
              <a:ext cx="5546043" cy="3345634"/>
            </a:xfrm>
            <a:prstGeom prst="rect">
              <a:avLst/>
            </a:prstGeom>
          </p:spPr>
        </p:pic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E79DDC09-383A-489C-B08D-9820BB349FB9}"/>
                </a:ext>
              </a:extLst>
            </p:cNvPr>
            <p:cNvSpPr/>
            <p:nvPr/>
          </p:nvSpPr>
          <p:spPr>
            <a:xfrm>
              <a:off x="332112" y="1656042"/>
              <a:ext cx="5670623" cy="3552867"/>
            </a:xfrm>
            <a:prstGeom prst="frame">
              <a:avLst>
                <a:gd name="adj1" fmla="val 3603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48E8798-80C0-4F76-A70A-14906AA79393}"/>
              </a:ext>
            </a:extLst>
          </p:cNvPr>
          <p:cNvGrpSpPr/>
          <p:nvPr/>
        </p:nvGrpSpPr>
        <p:grpSpPr>
          <a:xfrm>
            <a:off x="6189266" y="1634277"/>
            <a:ext cx="5747218" cy="3577200"/>
            <a:chOff x="6189266" y="1634277"/>
            <a:chExt cx="5747218" cy="35772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20E725F-4D98-4187-96A9-51BC96544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3895" y="1762164"/>
              <a:ext cx="5459693" cy="3420452"/>
            </a:xfrm>
            <a:prstGeom prst="rect">
              <a:avLst/>
            </a:prstGeom>
          </p:spPr>
        </p:pic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76A9A664-51BF-455B-9E37-492825386818}"/>
                </a:ext>
              </a:extLst>
            </p:cNvPr>
            <p:cNvSpPr/>
            <p:nvPr/>
          </p:nvSpPr>
          <p:spPr>
            <a:xfrm>
              <a:off x="6189266" y="1634277"/>
              <a:ext cx="5747218" cy="3577200"/>
            </a:xfrm>
            <a:prstGeom prst="frame">
              <a:avLst>
                <a:gd name="adj1" fmla="val 3603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07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5B54D15-E07F-45CA-8AE1-109D715C40E3}"/>
              </a:ext>
            </a:extLst>
          </p:cNvPr>
          <p:cNvGrpSpPr/>
          <p:nvPr/>
        </p:nvGrpSpPr>
        <p:grpSpPr>
          <a:xfrm>
            <a:off x="5370307" y="1539468"/>
            <a:ext cx="3100408" cy="1953298"/>
            <a:chOff x="5189518" y="1118353"/>
            <a:chExt cx="3288169" cy="242220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57EF012-F3FD-48AC-812F-E1FEE517F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518" y="1118353"/>
              <a:ext cx="3288169" cy="242220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DA0FEE0-F4AE-4407-8685-A66104850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42" y="1298374"/>
              <a:ext cx="2933786" cy="1651303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46EEC191-1F42-4807-8825-AE8D9EB379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672" y="4121219"/>
            <a:ext cx="3555788" cy="16864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0A6229-8D39-464A-B4C0-CE88DFE112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7197"/>
            <a:ext cx="12192000" cy="389112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E2E60AB0-DBA5-46B1-9042-B66BBF2A2B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35"/>
            </a:avLst>
          </a:prstGeom>
          <a:gradFill flip="none" rotWithShape="1">
            <a:gsLst>
              <a:gs pos="23920">
                <a:srgbClr val="E78181"/>
              </a:gs>
              <a:gs pos="48000">
                <a:srgbClr val="FF0000"/>
              </a:gs>
              <a:gs pos="8000">
                <a:schemeClr val="accent3">
                  <a:lumMod val="45000"/>
                  <a:lumOff val="55000"/>
                </a:schemeClr>
              </a:gs>
              <a:gs pos="61000">
                <a:srgbClr val="FF0000"/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0" cap="rnd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A3B386-917C-4D82-8197-1C8B7E268303}"/>
              </a:ext>
            </a:extLst>
          </p:cNvPr>
          <p:cNvSpPr/>
          <p:nvPr/>
        </p:nvSpPr>
        <p:spPr>
          <a:xfrm>
            <a:off x="3002763" y="193425"/>
            <a:ext cx="6509948" cy="7209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A37CB5-4D77-4DF9-8CA4-F30AFFB03400}"/>
              </a:ext>
            </a:extLst>
          </p:cNvPr>
          <p:cNvSpPr/>
          <p:nvPr/>
        </p:nvSpPr>
        <p:spPr>
          <a:xfrm>
            <a:off x="748614" y="3437789"/>
            <a:ext cx="1585238" cy="598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924818-1E33-42AC-8E31-3EB2EDA8AC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1022"/>
            <a:ext cx="12192000" cy="272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C9EA08-0E91-4868-9036-F59FBE92D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54" y="1390165"/>
            <a:ext cx="2143125" cy="21431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E9BFF1-BB3A-4267-86EE-BE53B53F0D32}"/>
              </a:ext>
            </a:extLst>
          </p:cNvPr>
          <p:cNvSpPr/>
          <p:nvPr/>
        </p:nvSpPr>
        <p:spPr>
          <a:xfrm>
            <a:off x="9450635" y="5853263"/>
            <a:ext cx="1585238" cy="598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পোস্টার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D73FFA-A5A4-44E3-8F6B-135B9B9922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993" y="1175826"/>
            <a:ext cx="2586498" cy="186966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4D87C0F-7581-4D5C-A0D0-5D005CE9E656}"/>
              </a:ext>
            </a:extLst>
          </p:cNvPr>
          <p:cNvSpPr/>
          <p:nvPr/>
        </p:nvSpPr>
        <p:spPr>
          <a:xfrm>
            <a:off x="3024176" y="3303032"/>
            <a:ext cx="1585238" cy="598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DA09C5-345F-4668-8B56-455814FBB743}"/>
              </a:ext>
            </a:extLst>
          </p:cNvPr>
          <p:cNvSpPr/>
          <p:nvPr/>
        </p:nvSpPr>
        <p:spPr>
          <a:xfrm>
            <a:off x="6015076" y="3533071"/>
            <a:ext cx="1585238" cy="598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D34208-8E2B-465B-A05C-36AF86CC60BC}"/>
              </a:ext>
            </a:extLst>
          </p:cNvPr>
          <p:cNvSpPr/>
          <p:nvPr/>
        </p:nvSpPr>
        <p:spPr>
          <a:xfrm>
            <a:off x="6051161" y="5843837"/>
            <a:ext cx="1621993" cy="540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লিফলেট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D6D6E52-8078-415B-B992-FC84C74F18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400" y="1491259"/>
            <a:ext cx="2769464" cy="41582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A5A4FCB-EBEB-4320-B535-99C34107E3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03" y="4003219"/>
            <a:ext cx="4012945" cy="192246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6A6BF8B-5793-4AC3-B2B2-42E0D6EE4A94}"/>
              </a:ext>
            </a:extLst>
          </p:cNvPr>
          <p:cNvSpPr/>
          <p:nvPr/>
        </p:nvSpPr>
        <p:spPr>
          <a:xfrm>
            <a:off x="2196338" y="5880084"/>
            <a:ext cx="1585238" cy="598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বিলবোর্ড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26E9B7-CF2B-4A82-85EE-D3D2D0AD49EC}"/>
              </a:ext>
            </a:extLst>
          </p:cNvPr>
          <p:cNvSpPr/>
          <p:nvPr/>
        </p:nvSpPr>
        <p:spPr>
          <a:xfrm>
            <a:off x="463516" y="220924"/>
            <a:ext cx="11547987" cy="1160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সংবাদপত্র,রেডিও,টেলিভশন,পোস্টার,বিলবোর্ড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লিফলেট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516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6" grpId="0"/>
      <p:bldP spid="17" grpId="0"/>
      <p:bldP spid="18" grpId="0"/>
      <p:bldP spid="30" grpId="0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4A8753A-1D35-4CF9-866B-EE886A4DC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54569"/>
            <a:ext cx="12192000" cy="272845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E2E60AB0-DBA5-46B1-9042-B66BBF2A2B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35"/>
            </a:avLst>
          </a:prstGeom>
          <a:gradFill flip="none" rotWithShape="1">
            <a:gsLst>
              <a:gs pos="23920">
                <a:srgbClr val="E78181"/>
              </a:gs>
              <a:gs pos="48000">
                <a:srgbClr val="FF0000"/>
              </a:gs>
              <a:gs pos="8000">
                <a:schemeClr val="accent3">
                  <a:lumMod val="45000"/>
                  <a:lumOff val="55000"/>
                </a:schemeClr>
              </a:gs>
              <a:gs pos="61000">
                <a:srgbClr val="FF0000"/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0" cap="rnd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A3B386-917C-4D82-8197-1C8B7E268303}"/>
              </a:ext>
            </a:extLst>
          </p:cNvPr>
          <p:cNvSpPr/>
          <p:nvPr/>
        </p:nvSpPr>
        <p:spPr>
          <a:xfrm>
            <a:off x="2828485" y="843989"/>
            <a:ext cx="6535029" cy="7981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A37CB5-4D77-4DF9-8CA4-F30AFFB03400}"/>
              </a:ext>
            </a:extLst>
          </p:cNvPr>
          <p:cNvSpPr/>
          <p:nvPr/>
        </p:nvSpPr>
        <p:spPr>
          <a:xfrm>
            <a:off x="1079374" y="5248441"/>
            <a:ext cx="2853063" cy="921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চিত্তবিনোদন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15D3AF-70EE-4918-87A0-00E578309DAF}"/>
              </a:ext>
            </a:extLst>
          </p:cNvPr>
          <p:cNvGrpSpPr/>
          <p:nvPr/>
        </p:nvGrpSpPr>
        <p:grpSpPr>
          <a:xfrm>
            <a:off x="807428" y="2219109"/>
            <a:ext cx="3329098" cy="2452351"/>
            <a:chOff x="853702" y="2098410"/>
            <a:chExt cx="3329098" cy="245235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F4701B-58DB-42D7-86C3-0177A1188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702" y="2098410"/>
              <a:ext cx="3329098" cy="24523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CD47490-D095-44A3-894C-8BE17C71D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019" y="2217903"/>
              <a:ext cx="3146322" cy="189959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3E1F90-0089-4730-BD5B-EF311753AD65}"/>
              </a:ext>
            </a:extLst>
          </p:cNvPr>
          <p:cNvGrpSpPr/>
          <p:nvPr/>
        </p:nvGrpSpPr>
        <p:grpSpPr>
          <a:xfrm>
            <a:off x="8975187" y="2216411"/>
            <a:ext cx="2626682" cy="2487163"/>
            <a:chOff x="8693953" y="2035335"/>
            <a:chExt cx="2693271" cy="265465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57D713B-D3BA-4EFB-AF7D-2A934AE7C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4466" y="2273099"/>
              <a:ext cx="2197509" cy="2197509"/>
            </a:xfrm>
            <a:prstGeom prst="rect">
              <a:avLst/>
            </a:prstGeom>
          </p:spPr>
        </p:pic>
        <p:sp>
          <p:nvSpPr>
            <p:cNvPr id="22" name="Frame 21">
              <a:extLst>
                <a:ext uri="{FF2B5EF4-FFF2-40B4-BE49-F238E27FC236}">
                  <a16:creationId xmlns:a16="http://schemas.microsoft.com/office/drawing/2014/main" id="{71CE3D14-70CE-4F47-8FD3-272103A5DE50}"/>
                </a:ext>
              </a:extLst>
            </p:cNvPr>
            <p:cNvSpPr/>
            <p:nvPr/>
          </p:nvSpPr>
          <p:spPr>
            <a:xfrm>
              <a:off x="8693953" y="2035335"/>
              <a:ext cx="2693271" cy="2654651"/>
            </a:xfrm>
            <a:prstGeom prst="frame">
              <a:avLst>
                <a:gd name="adj1" fmla="val 5463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56A1622-F791-4677-A613-EE751D7B2BF1}"/>
              </a:ext>
            </a:extLst>
          </p:cNvPr>
          <p:cNvSpPr/>
          <p:nvPr/>
        </p:nvSpPr>
        <p:spPr>
          <a:xfrm>
            <a:off x="4930467" y="5194906"/>
            <a:ext cx="3329098" cy="921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মাদকনিয়ে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চলচিত্র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816FDE0-E93F-430B-B85C-E62AD9337690}"/>
              </a:ext>
            </a:extLst>
          </p:cNvPr>
          <p:cNvGrpSpPr/>
          <p:nvPr/>
        </p:nvGrpSpPr>
        <p:grpSpPr>
          <a:xfrm>
            <a:off x="4943954" y="2202823"/>
            <a:ext cx="3329098" cy="2452351"/>
            <a:chOff x="4943954" y="2202823"/>
            <a:chExt cx="3329098" cy="245235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93584E9-45FF-44AA-8E8F-490E092ED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954" y="2202823"/>
              <a:ext cx="3329098" cy="245235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845D5EC-3DF9-4645-8DCA-0660AB252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3375" y="2338602"/>
              <a:ext cx="2968989" cy="1670847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EF4ACE9-BF34-4562-9B10-37E939F3E566}"/>
              </a:ext>
            </a:extLst>
          </p:cNvPr>
          <p:cNvSpPr/>
          <p:nvPr/>
        </p:nvSpPr>
        <p:spPr>
          <a:xfrm>
            <a:off x="8943193" y="5167394"/>
            <a:ext cx="2848378" cy="846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90E28A2-39B1-4B92-9C84-F30654BDCCB4}"/>
              </a:ext>
            </a:extLst>
          </p:cNvPr>
          <p:cNvSpPr/>
          <p:nvPr/>
        </p:nvSpPr>
        <p:spPr>
          <a:xfrm>
            <a:off x="807428" y="264919"/>
            <a:ext cx="10849612" cy="17667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চিত্তবিনোদনের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শিশু-কিশোরদের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হবে।একই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অশোভন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চলচ্চিত্র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করে,আইনি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পদক্ষেপগুলো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মাধকাসক্তি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8309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613993-79EF-4C9B-A852-219614E08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0783"/>
            <a:ext cx="12192000" cy="272845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E2E60AB0-DBA5-46B1-9042-B66BBF2A2B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35"/>
            </a:avLst>
          </a:prstGeom>
          <a:gradFill flip="none" rotWithShape="1">
            <a:gsLst>
              <a:gs pos="23920">
                <a:srgbClr val="E78181"/>
              </a:gs>
              <a:gs pos="48000">
                <a:srgbClr val="FF0000"/>
              </a:gs>
              <a:gs pos="8000">
                <a:schemeClr val="accent3">
                  <a:lumMod val="45000"/>
                  <a:lumOff val="55000"/>
                </a:schemeClr>
              </a:gs>
              <a:gs pos="61000">
                <a:srgbClr val="FF0000"/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0" cap="rnd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B7A476C-866F-49C2-AF53-6D5A92400D13}"/>
              </a:ext>
            </a:extLst>
          </p:cNvPr>
          <p:cNvSpPr/>
          <p:nvPr/>
        </p:nvSpPr>
        <p:spPr>
          <a:xfrm>
            <a:off x="379829" y="872197"/>
            <a:ext cx="2264897" cy="675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9EF304-D1A8-4CE4-B7D1-31156F278E62}"/>
              </a:ext>
            </a:extLst>
          </p:cNvPr>
          <p:cNvSpPr/>
          <p:nvPr/>
        </p:nvSpPr>
        <p:spPr>
          <a:xfrm>
            <a:off x="8975189" y="872197"/>
            <a:ext cx="2515772" cy="675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সময়-৮মিনিট   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75E140-EEE8-4EE1-8CF0-DF8AAE2E5F80}"/>
              </a:ext>
            </a:extLst>
          </p:cNvPr>
          <p:cNvSpPr/>
          <p:nvPr/>
        </p:nvSpPr>
        <p:spPr>
          <a:xfrm>
            <a:off x="427332" y="5206181"/>
            <a:ext cx="10871529" cy="10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64CBAF-E9E4-4A9F-9104-A2D26B650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94" y="1951291"/>
            <a:ext cx="3437603" cy="2578202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88B3CC8D-FA2B-409A-8AF0-3CA58C49E7AD}"/>
              </a:ext>
            </a:extLst>
          </p:cNvPr>
          <p:cNvSpPr/>
          <p:nvPr/>
        </p:nvSpPr>
        <p:spPr>
          <a:xfrm>
            <a:off x="4144294" y="1846919"/>
            <a:ext cx="3437603" cy="2682574"/>
          </a:xfrm>
          <a:prstGeom prst="frame">
            <a:avLst>
              <a:gd name="adj1" fmla="val 4823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22570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37DFA12-23C9-4480-A2B6-D9C1DE1FA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" y="6469144"/>
            <a:ext cx="12192000" cy="272845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E2E60AB0-DBA5-46B1-9042-B66BBF2A2B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35"/>
            </a:avLst>
          </a:prstGeom>
          <a:gradFill flip="none" rotWithShape="1">
            <a:gsLst>
              <a:gs pos="23920">
                <a:srgbClr val="E78181"/>
              </a:gs>
              <a:gs pos="48000">
                <a:srgbClr val="FF0000"/>
              </a:gs>
              <a:gs pos="8000">
                <a:schemeClr val="accent3">
                  <a:lumMod val="45000"/>
                  <a:lumOff val="55000"/>
                </a:schemeClr>
              </a:gs>
              <a:gs pos="61000">
                <a:srgbClr val="FF0000"/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0" cap="rnd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C6B942-2300-4CDF-89D5-F753DF2DF947}"/>
              </a:ext>
            </a:extLst>
          </p:cNvPr>
          <p:cNvSpPr/>
          <p:nvPr/>
        </p:nvSpPr>
        <p:spPr>
          <a:xfrm>
            <a:off x="4417257" y="309489"/>
            <a:ext cx="2264897" cy="675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EF5BFE1-8953-4F2C-B2FC-53569F3AE8E5}"/>
              </a:ext>
            </a:extLst>
          </p:cNvPr>
          <p:cNvSpPr/>
          <p:nvPr/>
        </p:nvSpPr>
        <p:spPr>
          <a:xfrm>
            <a:off x="701020" y="1081595"/>
            <a:ext cx="7664170" cy="855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বেকাররা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C3C8E5-73BC-4EF1-B6C0-0830085312DE}"/>
              </a:ext>
            </a:extLst>
          </p:cNvPr>
          <p:cNvSpPr/>
          <p:nvPr/>
        </p:nvSpPr>
        <p:spPr>
          <a:xfrm>
            <a:off x="0" y="4634773"/>
            <a:ext cx="9532038" cy="8558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6B0095-4322-4B12-85A5-0AC6D017A680}"/>
              </a:ext>
            </a:extLst>
          </p:cNvPr>
          <p:cNvSpPr/>
          <p:nvPr/>
        </p:nvSpPr>
        <p:spPr>
          <a:xfrm>
            <a:off x="267285" y="1977133"/>
            <a:ext cx="11678528" cy="8558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ক.মনে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খ.ইচ্ছে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গ.সময়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ঘ.হতাশার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4F0993-81F9-4B44-9CA8-9E7E2D743CAA}"/>
              </a:ext>
            </a:extLst>
          </p:cNvPr>
          <p:cNvSpPr/>
          <p:nvPr/>
        </p:nvSpPr>
        <p:spPr>
          <a:xfrm>
            <a:off x="267285" y="4593951"/>
            <a:ext cx="11678528" cy="8558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ক.শক্তি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খ.দুর্বল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গ.সবল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ঘ.মোটা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484F0B-7E3F-42FC-833A-9C40A8E83723}"/>
              </a:ext>
            </a:extLst>
          </p:cNvPr>
          <p:cNvGrpSpPr/>
          <p:nvPr/>
        </p:nvGrpSpPr>
        <p:grpSpPr>
          <a:xfrm>
            <a:off x="-835849" y="918061"/>
            <a:ext cx="407960" cy="537534"/>
            <a:chOff x="731523" y="378436"/>
            <a:chExt cx="407960" cy="53753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5DEDB86-DCB5-4D6B-A323-DB590B0B3C40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3" y="713403"/>
              <a:ext cx="154743" cy="202567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25D6C4F-910A-484E-8010-4E5307B8D3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6266" y="378436"/>
              <a:ext cx="253217" cy="53596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B9C8AE-3ACB-4054-9A60-79B48E7DC8A0}"/>
              </a:ext>
            </a:extLst>
          </p:cNvPr>
          <p:cNvGrpSpPr/>
          <p:nvPr/>
        </p:nvGrpSpPr>
        <p:grpSpPr>
          <a:xfrm>
            <a:off x="-835849" y="1955983"/>
            <a:ext cx="407960" cy="537534"/>
            <a:chOff x="731523" y="378436"/>
            <a:chExt cx="407960" cy="53753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8DE4328-9821-4BE2-83FD-C6DCE2AC0987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3" y="713403"/>
              <a:ext cx="154743" cy="202567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281C0B-0A26-4F82-B625-F6CD6E7893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6266" y="378436"/>
              <a:ext cx="253217" cy="53596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23DD062-573B-4794-A165-351EFECF54A6}"/>
              </a:ext>
            </a:extLst>
          </p:cNvPr>
          <p:cNvSpPr txBox="1"/>
          <p:nvPr/>
        </p:nvSpPr>
        <p:spPr>
          <a:xfrm>
            <a:off x="620149" y="3567821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০২।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সেবনকারী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ব্যাক্তির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745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87565 0.1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76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1157 L 0.40377 0.393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2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E0941D4-8431-478A-884F-5361C595B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69507"/>
            <a:ext cx="12192000" cy="272845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E2E60AB0-DBA5-46B1-9042-B66BBF2A2B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35"/>
            </a:avLst>
          </a:prstGeom>
          <a:gradFill flip="none" rotWithShape="1">
            <a:gsLst>
              <a:gs pos="23920">
                <a:srgbClr val="E78181"/>
              </a:gs>
              <a:gs pos="48000">
                <a:srgbClr val="FF0000"/>
              </a:gs>
              <a:gs pos="8000">
                <a:schemeClr val="accent3">
                  <a:lumMod val="45000"/>
                  <a:lumOff val="55000"/>
                </a:schemeClr>
              </a:gs>
              <a:gs pos="61000">
                <a:srgbClr val="FF0000"/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0" cap="rnd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C6B942-2300-4CDF-89D5-F753DF2DF947}"/>
              </a:ext>
            </a:extLst>
          </p:cNvPr>
          <p:cNvSpPr/>
          <p:nvPr/>
        </p:nvSpPr>
        <p:spPr>
          <a:xfrm>
            <a:off x="4963551" y="366576"/>
            <a:ext cx="2264897" cy="675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C3C8E5-73BC-4EF1-B6C0-0830085312DE}"/>
              </a:ext>
            </a:extLst>
          </p:cNvPr>
          <p:cNvSpPr/>
          <p:nvPr/>
        </p:nvSpPr>
        <p:spPr>
          <a:xfrm>
            <a:off x="595307" y="4928782"/>
            <a:ext cx="9031456" cy="8558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6B0095-4322-4B12-85A5-0AC6D017A680}"/>
              </a:ext>
            </a:extLst>
          </p:cNvPr>
          <p:cNvSpPr/>
          <p:nvPr/>
        </p:nvSpPr>
        <p:spPr>
          <a:xfrm>
            <a:off x="447821" y="1862400"/>
            <a:ext cx="11497994" cy="8558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ক.ক্যান্সার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খ.হ্রদরোগ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গ.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শ্বাসকষ্ট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ঘ.সবগুলো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4F0993-81F9-4B44-9CA8-9E7E2D743CAA}"/>
              </a:ext>
            </a:extLst>
          </p:cNvPr>
          <p:cNvSpPr/>
          <p:nvPr/>
        </p:nvSpPr>
        <p:spPr>
          <a:xfrm>
            <a:off x="248453" y="4693455"/>
            <a:ext cx="11695092" cy="8558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কৌতূহলী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খ.বিনোদনের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গ.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বিভ্রান্ত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ঘ.বিভ্রান্ত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লক্ষভ্রষ্ট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484F0B-7E3F-42FC-833A-9C40A8E83723}"/>
              </a:ext>
            </a:extLst>
          </p:cNvPr>
          <p:cNvGrpSpPr/>
          <p:nvPr/>
        </p:nvGrpSpPr>
        <p:grpSpPr>
          <a:xfrm>
            <a:off x="-835849" y="918061"/>
            <a:ext cx="407960" cy="537534"/>
            <a:chOff x="731523" y="378436"/>
            <a:chExt cx="407960" cy="53753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5DEDB86-DCB5-4D6B-A323-DB590B0B3C40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3" y="713403"/>
              <a:ext cx="154743" cy="202567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25D6C4F-910A-484E-8010-4E5307B8D3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6266" y="378436"/>
              <a:ext cx="253217" cy="53596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B9C8AE-3ACB-4054-9A60-79B48E7DC8A0}"/>
              </a:ext>
            </a:extLst>
          </p:cNvPr>
          <p:cNvGrpSpPr/>
          <p:nvPr/>
        </p:nvGrpSpPr>
        <p:grpSpPr>
          <a:xfrm>
            <a:off x="-835849" y="1955983"/>
            <a:ext cx="407960" cy="537534"/>
            <a:chOff x="731523" y="378436"/>
            <a:chExt cx="407960" cy="53753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8DE4328-9821-4BE2-83FD-C6DCE2AC0987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3" y="713403"/>
              <a:ext cx="154743" cy="202567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281C0B-0A26-4F82-B625-F6CD6E7893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6266" y="378436"/>
              <a:ext cx="253217" cy="53596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47F2361-4020-41B7-A14F-A581A0132C63}"/>
              </a:ext>
            </a:extLst>
          </p:cNvPr>
          <p:cNvSpPr/>
          <p:nvPr/>
        </p:nvSpPr>
        <p:spPr>
          <a:xfrm>
            <a:off x="595307" y="887771"/>
            <a:ext cx="10510456" cy="933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০৩।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সেবনকারীর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81739DA-6E3C-4745-B5BD-21866BCB60C1}"/>
              </a:ext>
            </a:extLst>
          </p:cNvPr>
          <p:cNvSpPr/>
          <p:nvPr/>
        </p:nvSpPr>
        <p:spPr>
          <a:xfrm>
            <a:off x="445551" y="3673184"/>
            <a:ext cx="11497994" cy="933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০৪।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অপসংস্কৃতির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যুবসমাজ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আকৃষ্ট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551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833 L 0.88281 0.14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1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0.00115 L 0.80664 0.4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56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3BA70D1-7D70-4604-977D-6AE9C115B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0526"/>
            <a:ext cx="12192000" cy="272845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0193D123-F2BE-46D3-9B58-111873F88729}"/>
              </a:ext>
            </a:extLst>
          </p:cNvPr>
          <p:cNvSpPr/>
          <p:nvPr/>
        </p:nvSpPr>
        <p:spPr>
          <a:xfrm>
            <a:off x="3451978" y="476466"/>
            <a:ext cx="4705366" cy="1520266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22DB17-31D9-4612-B305-A3E69234F9D1}"/>
              </a:ext>
            </a:extLst>
          </p:cNvPr>
          <p:cNvSpPr/>
          <p:nvPr/>
        </p:nvSpPr>
        <p:spPr>
          <a:xfrm>
            <a:off x="4685127" y="3026476"/>
            <a:ext cx="2113990" cy="125995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CE3523B-DC2D-4137-924A-3CE1FD24516F}"/>
              </a:ext>
            </a:extLst>
          </p:cNvPr>
          <p:cNvSpPr/>
          <p:nvPr/>
        </p:nvSpPr>
        <p:spPr>
          <a:xfrm>
            <a:off x="3905752" y="1957301"/>
            <a:ext cx="3592549" cy="108488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34382F-5843-42F2-8BDB-0547F69CCBE0}"/>
              </a:ext>
            </a:extLst>
          </p:cNvPr>
          <p:cNvSpPr/>
          <p:nvPr/>
        </p:nvSpPr>
        <p:spPr>
          <a:xfrm>
            <a:off x="5575278" y="3673531"/>
            <a:ext cx="520722" cy="612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ame 101">
            <a:extLst>
              <a:ext uri="{FF2B5EF4-FFF2-40B4-BE49-F238E27FC236}">
                <a16:creationId xmlns:a16="http://schemas.microsoft.com/office/drawing/2014/main" id="{7DA87A0D-D936-4231-95B6-756D1345FE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35"/>
            </a:avLst>
          </a:prstGeom>
          <a:gradFill flip="none" rotWithShape="1">
            <a:gsLst>
              <a:gs pos="23920">
                <a:srgbClr val="E78181"/>
              </a:gs>
              <a:gs pos="48000">
                <a:srgbClr val="FF0000"/>
              </a:gs>
              <a:gs pos="8000">
                <a:schemeClr val="accent3">
                  <a:lumMod val="45000"/>
                  <a:lumOff val="55000"/>
                </a:schemeClr>
              </a:gs>
              <a:gs pos="61000">
                <a:srgbClr val="FF0000"/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0" cap="rnd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D5AB4D-0D31-472B-B4F8-EFEFE8F582E1}"/>
              </a:ext>
            </a:extLst>
          </p:cNvPr>
          <p:cNvSpPr/>
          <p:nvPr/>
        </p:nvSpPr>
        <p:spPr>
          <a:xfrm>
            <a:off x="575187" y="4839571"/>
            <a:ext cx="11326761" cy="12599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শিশু-কিশোরদের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</a:t>
            </a:r>
          </a:p>
        </p:txBody>
      </p:sp>
    </p:spTree>
    <p:extLst>
      <p:ext uri="{BB962C8B-B14F-4D97-AF65-F5344CB8AC3E}">
        <p14:creationId xmlns:p14="http://schemas.microsoft.com/office/powerpoint/2010/main" val="2196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5C86A2-9B3A-4B45-A19F-9868C98D6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5" y="99379"/>
            <a:ext cx="12052514" cy="63151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DB4D21-2BE8-46A6-ACEE-E000EA531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14547"/>
            <a:ext cx="12192000" cy="272845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E2E60AB0-DBA5-46B1-9042-B66BBF2A2B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35"/>
            </a:avLst>
          </a:prstGeom>
          <a:gradFill flip="none" rotWithShape="1">
            <a:gsLst>
              <a:gs pos="23920">
                <a:srgbClr val="E78181"/>
              </a:gs>
              <a:gs pos="48000">
                <a:srgbClr val="FF0000"/>
              </a:gs>
              <a:gs pos="8000">
                <a:schemeClr val="accent3">
                  <a:lumMod val="45000"/>
                  <a:lumOff val="55000"/>
                </a:schemeClr>
              </a:gs>
              <a:gs pos="61000">
                <a:srgbClr val="FF0000"/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0" cap="rnd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C5EF32-6782-4758-99ED-5D1BEE63A41B}"/>
              </a:ext>
            </a:extLst>
          </p:cNvPr>
          <p:cNvSpPr/>
          <p:nvPr/>
        </p:nvSpPr>
        <p:spPr>
          <a:xfrm>
            <a:off x="7160217" y="3429000"/>
            <a:ext cx="4881965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6600" b="0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424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338AF8B-D9AB-4D8E-A798-489651DD6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3" y="6483003"/>
            <a:ext cx="12192000" cy="272845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E2E60AB0-DBA5-46B1-9042-B66BBF2A2B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35"/>
            </a:avLst>
          </a:prstGeom>
          <a:gradFill flip="none" rotWithShape="1">
            <a:gsLst>
              <a:gs pos="23920">
                <a:srgbClr val="E78181"/>
              </a:gs>
              <a:gs pos="48000">
                <a:srgbClr val="FF0000"/>
              </a:gs>
              <a:gs pos="8000">
                <a:schemeClr val="accent3">
                  <a:lumMod val="45000"/>
                  <a:lumOff val="55000"/>
                </a:schemeClr>
              </a:gs>
              <a:gs pos="61000">
                <a:srgbClr val="FF0000"/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0" cap="rnd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247595-4A4F-4545-9F64-F611A31C10FA}"/>
              </a:ext>
            </a:extLst>
          </p:cNvPr>
          <p:cNvSpPr/>
          <p:nvPr/>
        </p:nvSpPr>
        <p:spPr>
          <a:xfrm>
            <a:off x="326744" y="2475387"/>
            <a:ext cx="4842292" cy="36234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ভালুকা,ময়মনসিংহ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মোবাইলঃ০১৭১১৫১২১৯৬ </a:t>
            </a:r>
          </a:p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E-mail:harunbirunia@gmail.com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26CCB5-2BDD-4A15-9394-7C569C3AE722}"/>
              </a:ext>
            </a:extLst>
          </p:cNvPr>
          <p:cNvSpPr/>
          <p:nvPr/>
        </p:nvSpPr>
        <p:spPr>
          <a:xfrm>
            <a:off x="6467279" y="2472759"/>
            <a:ext cx="5279916" cy="36234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৮ম   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94A595-D37A-400C-8E6D-94690924A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914" y="187230"/>
            <a:ext cx="1915817" cy="2170391"/>
          </a:xfrm>
          <a:prstGeom prst="rect">
            <a:avLst/>
          </a:prstGeom>
        </p:spPr>
      </p:pic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22DD7FC8-331A-4FE8-B79C-1B737BED70BD}"/>
              </a:ext>
            </a:extLst>
          </p:cNvPr>
          <p:cNvSpPr/>
          <p:nvPr/>
        </p:nvSpPr>
        <p:spPr>
          <a:xfrm>
            <a:off x="5941330" y="492762"/>
            <a:ext cx="81145" cy="5872475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8C092085-4C15-4763-B28B-39E6BE059A08}"/>
              </a:ext>
            </a:extLst>
          </p:cNvPr>
          <p:cNvSpPr/>
          <p:nvPr/>
        </p:nvSpPr>
        <p:spPr>
          <a:xfrm>
            <a:off x="6090454" y="1048569"/>
            <a:ext cx="45719" cy="5050302"/>
          </a:xfrm>
          <a:prstGeom prst="fram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E13B2CE2-9655-4EF1-8F2E-8890C94FDD17}"/>
              </a:ext>
            </a:extLst>
          </p:cNvPr>
          <p:cNvSpPr/>
          <p:nvPr/>
        </p:nvSpPr>
        <p:spPr>
          <a:xfrm flipH="1">
            <a:off x="5798058" y="1048569"/>
            <a:ext cx="45719" cy="5050302"/>
          </a:xfrm>
          <a:prstGeom prst="fram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678894-E105-48AE-B1EE-4F1A79E1A5FE}"/>
              </a:ext>
            </a:extLst>
          </p:cNvPr>
          <p:cNvGrpSpPr/>
          <p:nvPr/>
        </p:nvGrpSpPr>
        <p:grpSpPr>
          <a:xfrm>
            <a:off x="7913782" y="148597"/>
            <a:ext cx="1915817" cy="2249465"/>
            <a:chOff x="7913782" y="148597"/>
            <a:chExt cx="1915817" cy="224946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DF8B48C-7849-4367-96F5-9D9AC03FB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0142" y="314858"/>
              <a:ext cx="1503097" cy="195047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01FCDF67-4D61-445F-BB65-E519233B3B8F}"/>
                </a:ext>
              </a:extLst>
            </p:cNvPr>
            <p:cNvSpPr/>
            <p:nvPr/>
          </p:nvSpPr>
          <p:spPr>
            <a:xfrm>
              <a:off x="7913782" y="148597"/>
              <a:ext cx="1915817" cy="2249465"/>
            </a:xfrm>
            <a:prstGeom prst="frame">
              <a:avLst>
                <a:gd name="adj1" fmla="val 6077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2469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DDD76FA-7C9A-4AF5-A637-41225CBFA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4231"/>
            <a:ext cx="12192000" cy="272845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E2E60AB0-DBA5-46B1-9042-B66BBF2A2B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35"/>
            </a:avLst>
          </a:prstGeom>
          <a:gradFill flip="none" rotWithShape="1">
            <a:gsLst>
              <a:gs pos="23920">
                <a:srgbClr val="E78181"/>
              </a:gs>
              <a:gs pos="48000">
                <a:srgbClr val="FF0000"/>
              </a:gs>
              <a:gs pos="8000">
                <a:schemeClr val="accent3">
                  <a:lumMod val="45000"/>
                  <a:lumOff val="55000"/>
                </a:schemeClr>
              </a:gs>
              <a:gs pos="61000">
                <a:srgbClr val="FF0000"/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0" cap="rnd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A3B386-917C-4D82-8197-1C8B7E268303}"/>
              </a:ext>
            </a:extLst>
          </p:cNvPr>
          <p:cNvSpPr/>
          <p:nvPr/>
        </p:nvSpPr>
        <p:spPr>
          <a:xfrm>
            <a:off x="2541343" y="85360"/>
            <a:ext cx="7109316" cy="6595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 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8D75BE1-B4B3-40AB-89E6-FD0FE6C88FC9}"/>
              </a:ext>
            </a:extLst>
          </p:cNvPr>
          <p:cNvGrpSpPr/>
          <p:nvPr/>
        </p:nvGrpSpPr>
        <p:grpSpPr>
          <a:xfrm>
            <a:off x="73610" y="3218350"/>
            <a:ext cx="10942210" cy="3374934"/>
            <a:chOff x="73610" y="3218350"/>
            <a:chExt cx="10942210" cy="337493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9D5B11-7F79-4425-A185-8BE23490AA90}"/>
                </a:ext>
              </a:extLst>
            </p:cNvPr>
            <p:cNvSpPr/>
            <p:nvPr/>
          </p:nvSpPr>
          <p:spPr>
            <a:xfrm>
              <a:off x="147219" y="3218430"/>
              <a:ext cx="5442154" cy="5207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মাদকাসক্ত-সঙ্গীদের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মেলামেশা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F252477-99CA-4B31-A0DF-A07B903998A4}"/>
                </a:ext>
              </a:extLst>
            </p:cNvPr>
            <p:cNvSpPr/>
            <p:nvPr/>
          </p:nvSpPr>
          <p:spPr>
            <a:xfrm>
              <a:off x="73610" y="5933717"/>
              <a:ext cx="5589372" cy="6595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বন্ধুদের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প্ররোচনায়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নেশা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840BE8-A5A7-4775-9559-1CC078D52923}"/>
                </a:ext>
              </a:extLst>
            </p:cNvPr>
            <p:cNvSpPr/>
            <p:nvPr/>
          </p:nvSpPr>
          <p:spPr>
            <a:xfrm>
              <a:off x="5797296" y="3218350"/>
              <a:ext cx="4822723" cy="6595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সাময়িক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উত্তেজনা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মদপান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1411C76-0369-4A89-B3A9-2CB8F10BFFAA}"/>
                </a:ext>
              </a:extLst>
            </p:cNvPr>
            <p:cNvSpPr/>
            <p:nvPr/>
          </p:nvSpPr>
          <p:spPr>
            <a:xfrm>
              <a:off x="6423198" y="5974717"/>
              <a:ext cx="4592622" cy="5412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কৌতূহলের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বশে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মাদক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গ্রহণ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D9B759B-199C-4154-94EC-CDADB15DD8CB}"/>
              </a:ext>
            </a:extLst>
          </p:cNvPr>
          <p:cNvSpPr/>
          <p:nvPr/>
        </p:nvSpPr>
        <p:spPr>
          <a:xfrm>
            <a:off x="3171242" y="46981"/>
            <a:ext cx="6358878" cy="7605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772489C-3A07-4398-9FCB-E36C2B9F985F}"/>
              </a:ext>
            </a:extLst>
          </p:cNvPr>
          <p:cNvSpPr/>
          <p:nvPr/>
        </p:nvSpPr>
        <p:spPr>
          <a:xfrm>
            <a:off x="3574727" y="46981"/>
            <a:ext cx="5551908" cy="7358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7D2B12D-D8BE-4F70-8809-93BFF602F14E}"/>
              </a:ext>
            </a:extLst>
          </p:cNvPr>
          <p:cNvGrpSpPr/>
          <p:nvPr/>
        </p:nvGrpSpPr>
        <p:grpSpPr>
          <a:xfrm>
            <a:off x="693174" y="782814"/>
            <a:ext cx="4188543" cy="2435536"/>
            <a:chOff x="693174" y="782814"/>
            <a:chExt cx="4188543" cy="24355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C7EA59-DA81-4BC4-9E8A-FA784F9EE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776" y="906282"/>
              <a:ext cx="4057192" cy="2283250"/>
            </a:xfrm>
            <a:prstGeom prst="rect">
              <a:avLst/>
            </a:prstGeom>
          </p:spPr>
        </p:pic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CBCE21B8-B06B-4AC9-B5AB-E6BC4EA1FAC8}"/>
                </a:ext>
              </a:extLst>
            </p:cNvPr>
            <p:cNvSpPr/>
            <p:nvPr/>
          </p:nvSpPr>
          <p:spPr>
            <a:xfrm>
              <a:off x="693174" y="782814"/>
              <a:ext cx="4188543" cy="2435536"/>
            </a:xfrm>
            <a:prstGeom prst="frame">
              <a:avLst>
                <a:gd name="adj1" fmla="val 3965"/>
              </a:avLst>
            </a:prstGeom>
            <a:solidFill>
              <a:srgbClr val="92D050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1DFC96-C23A-4E07-8CF9-4C8701B438C4}"/>
              </a:ext>
            </a:extLst>
          </p:cNvPr>
          <p:cNvGrpSpPr/>
          <p:nvPr/>
        </p:nvGrpSpPr>
        <p:grpSpPr>
          <a:xfrm>
            <a:off x="809776" y="3705018"/>
            <a:ext cx="4031077" cy="2323178"/>
            <a:chOff x="809776" y="3705018"/>
            <a:chExt cx="4031077" cy="23519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97D0D8A-0CBC-4E4C-AB05-7C213D39B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776" y="3768070"/>
              <a:ext cx="3933419" cy="2215249"/>
            </a:xfrm>
            <a:prstGeom prst="rect">
              <a:avLst/>
            </a:prstGeom>
          </p:spPr>
        </p:pic>
        <p:sp>
          <p:nvSpPr>
            <p:cNvPr id="17" name="Frame 16">
              <a:extLst>
                <a:ext uri="{FF2B5EF4-FFF2-40B4-BE49-F238E27FC236}">
                  <a16:creationId xmlns:a16="http://schemas.microsoft.com/office/drawing/2014/main" id="{A23389B0-7578-4767-A133-2D4AFCA930EE}"/>
                </a:ext>
              </a:extLst>
            </p:cNvPr>
            <p:cNvSpPr/>
            <p:nvPr/>
          </p:nvSpPr>
          <p:spPr>
            <a:xfrm>
              <a:off x="817580" y="3705018"/>
              <a:ext cx="4023273" cy="2351996"/>
            </a:xfrm>
            <a:prstGeom prst="frame">
              <a:avLst>
                <a:gd name="adj1" fmla="val 3965"/>
              </a:avLst>
            </a:prstGeom>
            <a:solidFill>
              <a:srgbClr val="C00000"/>
            </a:solidFill>
            <a:ln w="38100">
              <a:solidFill>
                <a:srgbClr val="C000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F35F40-6663-43DE-B902-7DDEB1C7BBEC}"/>
              </a:ext>
            </a:extLst>
          </p:cNvPr>
          <p:cNvGrpSpPr/>
          <p:nvPr/>
        </p:nvGrpSpPr>
        <p:grpSpPr>
          <a:xfrm>
            <a:off x="6325540" y="3739172"/>
            <a:ext cx="4055695" cy="2289024"/>
            <a:chOff x="6325540" y="3739172"/>
            <a:chExt cx="4055695" cy="228902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0FA11B0-A440-4B5C-9D69-3B6D07723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681" y="3755689"/>
              <a:ext cx="4030553" cy="2232306"/>
            </a:xfrm>
            <a:prstGeom prst="rect">
              <a:avLst/>
            </a:prstGeom>
          </p:spPr>
        </p:pic>
        <p:sp>
          <p:nvSpPr>
            <p:cNvPr id="18" name="Frame 17">
              <a:extLst>
                <a:ext uri="{FF2B5EF4-FFF2-40B4-BE49-F238E27FC236}">
                  <a16:creationId xmlns:a16="http://schemas.microsoft.com/office/drawing/2014/main" id="{22AD62EC-5744-42BD-A638-FB7177CB1BFE}"/>
                </a:ext>
              </a:extLst>
            </p:cNvPr>
            <p:cNvSpPr/>
            <p:nvPr/>
          </p:nvSpPr>
          <p:spPr>
            <a:xfrm>
              <a:off x="6325540" y="3739172"/>
              <a:ext cx="4055695" cy="2289024"/>
            </a:xfrm>
            <a:prstGeom prst="frame">
              <a:avLst>
                <a:gd name="adj1" fmla="val 3965"/>
              </a:avLst>
            </a:prstGeom>
            <a:solidFill>
              <a:schemeClr val="tx1"/>
            </a:solidFill>
            <a:ln w="38100">
              <a:solidFill>
                <a:srgbClr val="FFC0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08C897-CC0A-41D3-8F4E-0EE261F42415}"/>
              </a:ext>
            </a:extLst>
          </p:cNvPr>
          <p:cNvGrpSpPr/>
          <p:nvPr/>
        </p:nvGrpSpPr>
        <p:grpSpPr>
          <a:xfrm>
            <a:off x="5945386" y="828629"/>
            <a:ext cx="4882556" cy="2489015"/>
            <a:chOff x="5945386" y="828629"/>
            <a:chExt cx="4882556" cy="248901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CF39797-8F9F-49D5-B7FE-411B49827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332" y="906282"/>
              <a:ext cx="4822723" cy="241136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FF0000"/>
              </a:solidFill>
            </a:ln>
          </p:spPr>
        </p:pic>
        <p:sp>
          <p:nvSpPr>
            <p:cNvPr id="22" name="Frame 21">
              <a:extLst>
                <a:ext uri="{FF2B5EF4-FFF2-40B4-BE49-F238E27FC236}">
                  <a16:creationId xmlns:a16="http://schemas.microsoft.com/office/drawing/2014/main" id="{25FE9794-B20B-49A0-AB5F-5121A3C0FBF5}"/>
                </a:ext>
              </a:extLst>
            </p:cNvPr>
            <p:cNvSpPr/>
            <p:nvPr/>
          </p:nvSpPr>
          <p:spPr>
            <a:xfrm>
              <a:off x="5945386" y="828629"/>
              <a:ext cx="4882556" cy="2435536"/>
            </a:xfrm>
            <a:prstGeom prst="frame">
              <a:avLst>
                <a:gd name="adj1" fmla="val 3965"/>
              </a:avLst>
            </a:prstGeom>
            <a:solidFill>
              <a:srgbClr val="0070C0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1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CEE5B9F-2DF8-4326-A6B1-93A27219DAEA}"/>
              </a:ext>
            </a:extLst>
          </p:cNvPr>
          <p:cNvGrpSpPr/>
          <p:nvPr/>
        </p:nvGrpSpPr>
        <p:grpSpPr>
          <a:xfrm>
            <a:off x="8205715" y="3783156"/>
            <a:ext cx="3764309" cy="2196147"/>
            <a:chOff x="8205715" y="3783156"/>
            <a:chExt cx="3764309" cy="219614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BB9B0F0-514E-4095-A8A2-EEBC7008E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6120" y="3970744"/>
              <a:ext cx="3633129" cy="2008559"/>
            </a:xfrm>
            <a:prstGeom prst="rect">
              <a:avLst/>
            </a:prstGeom>
          </p:spPr>
        </p:pic>
        <p:sp>
          <p:nvSpPr>
            <p:cNvPr id="27" name="Frame 26">
              <a:extLst>
                <a:ext uri="{FF2B5EF4-FFF2-40B4-BE49-F238E27FC236}">
                  <a16:creationId xmlns:a16="http://schemas.microsoft.com/office/drawing/2014/main" id="{A6A63AE4-60DC-4AE6-9F2A-41E8CD53DB79}"/>
                </a:ext>
              </a:extLst>
            </p:cNvPr>
            <p:cNvSpPr/>
            <p:nvPr/>
          </p:nvSpPr>
          <p:spPr>
            <a:xfrm>
              <a:off x="8205715" y="3783156"/>
              <a:ext cx="3764309" cy="2167511"/>
            </a:xfrm>
            <a:prstGeom prst="frame">
              <a:avLst>
                <a:gd name="adj1" fmla="val 3632"/>
              </a:avLst>
            </a:prstGeom>
            <a:solidFill>
              <a:srgbClr val="FFC000"/>
            </a:solid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9B0D512-4B19-46DE-B38A-2A45487443F8}"/>
              </a:ext>
            </a:extLst>
          </p:cNvPr>
          <p:cNvGrpSpPr/>
          <p:nvPr/>
        </p:nvGrpSpPr>
        <p:grpSpPr>
          <a:xfrm>
            <a:off x="4187619" y="3783156"/>
            <a:ext cx="3896724" cy="2191618"/>
            <a:chOff x="4187619" y="3783156"/>
            <a:chExt cx="3896724" cy="219161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8A0431D-827F-4365-8D69-BC540AC2B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7619" y="3846247"/>
              <a:ext cx="3802812" cy="1989844"/>
            </a:xfrm>
            <a:prstGeom prst="rect">
              <a:avLst/>
            </a:prstGeom>
          </p:spPr>
        </p:pic>
        <p:sp>
          <p:nvSpPr>
            <p:cNvPr id="19" name="Frame 18">
              <a:extLst>
                <a:ext uri="{FF2B5EF4-FFF2-40B4-BE49-F238E27FC236}">
                  <a16:creationId xmlns:a16="http://schemas.microsoft.com/office/drawing/2014/main" id="{2DA17B53-110A-4CD6-85DC-65A4619A7506}"/>
                </a:ext>
              </a:extLst>
            </p:cNvPr>
            <p:cNvSpPr/>
            <p:nvPr/>
          </p:nvSpPr>
          <p:spPr>
            <a:xfrm>
              <a:off x="4192629" y="3783156"/>
              <a:ext cx="3891714" cy="2191618"/>
            </a:xfrm>
            <a:prstGeom prst="frame">
              <a:avLst>
                <a:gd name="adj1" fmla="val 3632"/>
              </a:avLst>
            </a:prstGeom>
            <a:solidFill>
              <a:srgbClr val="FFC000"/>
            </a:solid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80E22D-996B-4C74-B176-FA21EEE7DA92}"/>
              </a:ext>
            </a:extLst>
          </p:cNvPr>
          <p:cNvGrpSpPr/>
          <p:nvPr/>
        </p:nvGrpSpPr>
        <p:grpSpPr>
          <a:xfrm>
            <a:off x="357595" y="3797944"/>
            <a:ext cx="3775545" cy="2163663"/>
            <a:chOff x="357595" y="3797944"/>
            <a:chExt cx="3775545" cy="2163663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2DEF48C-61D9-40D8-B1D8-C31C1CA36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079" y="3874821"/>
              <a:ext cx="3705318" cy="2086786"/>
            </a:xfrm>
            <a:prstGeom prst="rect">
              <a:avLst/>
            </a:prstGeom>
          </p:spPr>
        </p:pic>
        <p:sp>
          <p:nvSpPr>
            <p:cNvPr id="20" name="Frame 19">
              <a:extLst>
                <a:ext uri="{FF2B5EF4-FFF2-40B4-BE49-F238E27FC236}">
                  <a16:creationId xmlns:a16="http://schemas.microsoft.com/office/drawing/2014/main" id="{727008BD-CF22-444A-8BAB-743E2295DD47}"/>
                </a:ext>
              </a:extLst>
            </p:cNvPr>
            <p:cNvSpPr/>
            <p:nvPr/>
          </p:nvSpPr>
          <p:spPr>
            <a:xfrm>
              <a:off x="357595" y="3797944"/>
              <a:ext cx="3775545" cy="2162043"/>
            </a:xfrm>
            <a:prstGeom prst="frame">
              <a:avLst>
                <a:gd name="adj1" fmla="val 3632"/>
              </a:avLst>
            </a:prstGeom>
            <a:solidFill>
              <a:srgbClr val="FFC000"/>
            </a:solid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5DDD76FA-7C9A-4AF5-A637-41225CBFA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9987"/>
            <a:ext cx="12192000" cy="272845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E2E60AB0-DBA5-46B1-9042-B66BBF2A2B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35"/>
            </a:avLst>
          </a:prstGeom>
          <a:gradFill flip="none" rotWithShape="1">
            <a:gsLst>
              <a:gs pos="23920">
                <a:srgbClr val="E78181"/>
              </a:gs>
              <a:gs pos="48000">
                <a:srgbClr val="FF0000"/>
              </a:gs>
              <a:gs pos="8000">
                <a:schemeClr val="accent3">
                  <a:lumMod val="45000"/>
                  <a:lumOff val="55000"/>
                </a:schemeClr>
              </a:gs>
              <a:gs pos="61000">
                <a:srgbClr val="FF0000"/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0" cap="rnd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A3B386-917C-4D82-8197-1C8B7E268303}"/>
              </a:ext>
            </a:extLst>
          </p:cNvPr>
          <p:cNvSpPr/>
          <p:nvPr/>
        </p:nvSpPr>
        <p:spPr>
          <a:xfrm>
            <a:off x="656954" y="3232950"/>
            <a:ext cx="2335740" cy="6595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56E75E7-9436-4604-AB3B-A939FEE17E64}"/>
              </a:ext>
            </a:extLst>
          </p:cNvPr>
          <p:cNvSpPr/>
          <p:nvPr/>
        </p:nvSpPr>
        <p:spPr>
          <a:xfrm>
            <a:off x="4286568" y="251320"/>
            <a:ext cx="4700116" cy="6595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96A871B-E923-4052-9E32-C97F94A313B8}"/>
              </a:ext>
            </a:extLst>
          </p:cNvPr>
          <p:cNvSpPr/>
          <p:nvPr/>
        </p:nvSpPr>
        <p:spPr>
          <a:xfrm>
            <a:off x="4820621" y="5928708"/>
            <a:ext cx="2149556" cy="6595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ইয়াবা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3E9C4B4-44D4-4626-AA26-D0D101A95A53}"/>
              </a:ext>
            </a:extLst>
          </p:cNvPr>
          <p:cNvSpPr/>
          <p:nvPr/>
        </p:nvSpPr>
        <p:spPr>
          <a:xfrm>
            <a:off x="9172005" y="3205430"/>
            <a:ext cx="2149556" cy="6595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ফেনসিডিল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49B8455-9B90-4E4E-BC92-3DC2B9D916C4}"/>
              </a:ext>
            </a:extLst>
          </p:cNvPr>
          <p:cNvSpPr/>
          <p:nvPr/>
        </p:nvSpPr>
        <p:spPr>
          <a:xfrm>
            <a:off x="855600" y="5894862"/>
            <a:ext cx="2149556" cy="6595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হিরোইন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FB8A219-0787-4BB7-93FA-05D4EE239C21}"/>
              </a:ext>
            </a:extLst>
          </p:cNvPr>
          <p:cNvSpPr/>
          <p:nvPr/>
        </p:nvSpPr>
        <p:spPr>
          <a:xfrm>
            <a:off x="5343133" y="3227090"/>
            <a:ext cx="2149556" cy="6595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গাঁজা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9C32BE5-EB53-43CA-8656-9F710C7B0DA6}"/>
              </a:ext>
            </a:extLst>
          </p:cNvPr>
          <p:cNvSpPr/>
          <p:nvPr/>
        </p:nvSpPr>
        <p:spPr>
          <a:xfrm>
            <a:off x="8932018" y="5921523"/>
            <a:ext cx="2149556" cy="6595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FC84FF0-0A61-40A3-9E1C-71A982178E89}"/>
              </a:ext>
            </a:extLst>
          </p:cNvPr>
          <p:cNvSpPr/>
          <p:nvPr/>
        </p:nvSpPr>
        <p:spPr>
          <a:xfrm>
            <a:off x="127961" y="3749872"/>
            <a:ext cx="11889605" cy="2828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শিশু-কিশোররা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কৌতূহল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একসময়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অভ্যাস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নেশাদ্রব্য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যেমন-গাঁজা,ফেনসিডিল,হেরোইন,ইয়াবা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9C41D4-8EF3-4644-88BC-4DEE65B26296}"/>
              </a:ext>
            </a:extLst>
          </p:cNvPr>
          <p:cNvGrpSpPr/>
          <p:nvPr/>
        </p:nvGrpSpPr>
        <p:grpSpPr>
          <a:xfrm>
            <a:off x="273982" y="1148752"/>
            <a:ext cx="4022807" cy="2105908"/>
            <a:chOff x="221977" y="1128138"/>
            <a:chExt cx="4064591" cy="216204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7110BBE-F981-4F8E-933D-5C985FE73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43" y="1204398"/>
              <a:ext cx="3904990" cy="2030595"/>
            </a:xfrm>
            <a:prstGeom prst="rect">
              <a:avLst/>
            </a:prstGeom>
          </p:spPr>
        </p:pic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CCB8564-2B74-481B-B1EA-F2CF6ABADF2D}"/>
                </a:ext>
              </a:extLst>
            </p:cNvPr>
            <p:cNvSpPr/>
            <p:nvPr/>
          </p:nvSpPr>
          <p:spPr>
            <a:xfrm>
              <a:off x="221977" y="1128138"/>
              <a:ext cx="4064591" cy="2162043"/>
            </a:xfrm>
            <a:prstGeom prst="frame">
              <a:avLst>
                <a:gd name="adj1" fmla="val 3632"/>
              </a:avLst>
            </a:prstGeom>
            <a:solidFill>
              <a:srgbClr val="FFC000"/>
            </a:solid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C80C192-8C3C-4C6A-8CF7-A63AE3530816}"/>
              </a:ext>
            </a:extLst>
          </p:cNvPr>
          <p:cNvGrpSpPr/>
          <p:nvPr/>
        </p:nvGrpSpPr>
        <p:grpSpPr>
          <a:xfrm>
            <a:off x="4400944" y="1158580"/>
            <a:ext cx="3759888" cy="2129363"/>
            <a:chOff x="4476134" y="1141324"/>
            <a:chExt cx="3537912" cy="207389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1061A47-158B-4175-80FE-38E6FBC87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6354" y="1230888"/>
              <a:ext cx="3527691" cy="1984326"/>
            </a:xfrm>
            <a:prstGeom prst="rect">
              <a:avLst/>
            </a:prstGeom>
          </p:spPr>
        </p:pic>
        <p:sp>
          <p:nvSpPr>
            <p:cNvPr id="22" name="Frame 21">
              <a:extLst>
                <a:ext uri="{FF2B5EF4-FFF2-40B4-BE49-F238E27FC236}">
                  <a16:creationId xmlns:a16="http://schemas.microsoft.com/office/drawing/2014/main" id="{ED0593EC-8013-4F1E-8B54-E0048B4A977F}"/>
                </a:ext>
              </a:extLst>
            </p:cNvPr>
            <p:cNvSpPr/>
            <p:nvPr/>
          </p:nvSpPr>
          <p:spPr>
            <a:xfrm>
              <a:off x="4476134" y="1141324"/>
              <a:ext cx="3537912" cy="2061967"/>
            </a:xfrm>
            <a:prstGeom prst="frame">
              <a:avLst>
                <a:gd name="adj1" fmla="val 3632"/>
              </a:avLst>
            </a:prstGeom>
            <a:solidFill>
              <a:srgbClr val="FFC000"/>
            </a:solidFill>
            <a:ln w="28575">
              <a:solidFill>
                <a:srgbClr val="FF00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6E42134-1039-4E60-B641-EDE892439CF6}"/>
              </a:ext>
            </a:extLst>
          </p:cNvPr>
          <p:cNvGrpSpPr/>
          <p:nvPr/>
        </p:nvGrpSpPr>
        <p:grpSpPr>
          <a:xfrm>
            <a:off x="8203610" y="1165123"/>
            <a:ext cx="3766414" cy="2069870"/>
            <a:chOff x="8203610" y="1165123"/>
            <a:chExt cx="3766414" cy="206987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644A307-13E2-4DFA-8A5B-AF29A11CC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9166" y="1250667"/>
              <a:ext cx="3596591" cy="1984326"/>
            </a:xfrm>
            <a:prstGeom prst="rect">
              <a:avLst/>
            </a:prstGeom>
          </p:spPr>
        </p:pic>
        <p:sp>
          <p:nvSpPr>
            <p:cNvPr id="24" name="Frame 23">
              <a:extLst>
                <a:ext uri="{FF2B5EF4-FFF2-40B4-BE49-F238E27FC236}">
                  <a16:creationId xmlns:a16="http://schemas.microsoft.com/office/drawing/2014/main" id="{FA8D406C-D56F-4CB9-9D6E-CF8EFC824848}"/>
                </a:ext>
              </a:extLst>
            </p:cNvPr>
            <p:cNvSpPr/>
            <p:nvPr/>
          </p:nvSpPr>
          <p:spPr>
            <a:xfrm>
              <a:off x="8203610" y="1165123"/>
              <a:ext cx="3766414" cy="2050091"/>
            </a:xfrm>
            <a:prstGeom prst="frame">
              <a:avLst>
                <a:gd name="adj1" fmla="val 3632"/>
              </a:avLst>
            </a:prstGeom>
            <a:solidFill>
              <a:srgbClr val="FFC000"/>
            </a:solid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6847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30" grpId="0"/>
      <p:bldP spid="32" grpId="0"/>
      <p:bldP spid="35" grpId="0"/>
      <p:bldP spid="38" grpId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3766DA-FF62-4D17-925C-B2EF366CF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9845"/>
            <a:ext cx="12192000" cy="272845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E2E60AB0-DBA5-46B1-9042-B66BBF2A2B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35"/>
            </a:avLst>
          </a:prstGeom>
          <a:gradFill flip="none" rotWithShape="1">
            <a:gsLst>
              <a:gs pos="23920">
                <a:srgbClr val="E78181"/>
              </a:gs>
              <a:gs pos="48000">
                <a:srgbClr val="FF0000"/>
              </a:gs>
              <a:gs pos="8000">
                <a:schemeClr val="accent3">
                  <a:lumMod val="45000"/>
                  <a:lumOff val="55000"/>
                </a:schemeClr>
              </a:gs>
              <a:gs pos="61000">
                <a:srgbClr val="FF0000"/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0" cap="rnd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A1BE41-E4C7-4995-AEA6-B3F9AF00C067}"/>
              </a:ext>
            </a:extLst>
          </p:cNvPr>
          <p:cNvSpPr/>
          <p:nvPr/>
        </p:nvSpPr>
        <p:spPr>
          <a:xfrm>
            <a:off x="2863769" y="312652"/>
            <a:ext cx="6464460" cy="823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3E263B-851B-4680-81B8-EBE7B9659F5F}"/>
              </a:ext>
            </a:extLst>
          </p:cNvPr>
          <p:cNvGrpSpPr/>
          <p:nvPr/>
        </p:nvGrpSpPr>
        <p:grpSpPr>
          <a:xfrm>
            <a:off x="1944329" y="1150436"/>
            <a:ext cx="8394289" cy="5102879"/>
            <a:chOff x="1944020" y="1150437"/>
            <a:chExt cx="8305800" cy="499964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E36EDE1-ADE4-4644-8A1D-FB8280DE4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1699" y="1448341"/>
              <a:ext cx="7768602" cy="4439201"/>
            </a:xfrm>
            <a:prstGeom prst="rect">
              <a:avLst/>
            </a:prstGeom>
            <a:ln cmpd="dbl">
              <a:gradFill flip="none" rotWithShape="1">
                <a:gsLst>
                  <a:gs pos="0">
                    <a:srgbClr val="FFC000"/>
                  </a:gs>
                  <a:gs pos="36000">
                    <a:srgbClr val="FFC000"/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ln>
          </p:spPr>
        </p:pic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E8779B81-53CD-4FFC-B6CA-46983C33EE5E}"/>
                </a:ext>
              </a:extLst>
            </p:cNvPr>
            <p:cNvSpPr/>
            <p:nvPr/>
          </p:nvSpPr>
          <p:spPr>
            <a:xfrm>
              <a:off x="1944020" y="1150437"/>
              <a:ext cx="8305800" cy="4999640"/>
            </a:xfrm>
            <a:prstGeom prst="frame">
              <a:avLst>
                <a:gd name="adj1" fmla="val 3094"/>
              </a:avLst>
            </a:prstGeom>
            <a:ln cmpd="dbl">
              <a:gradFill flip="none" rotWithShape="1">
                <a:gsLst>
                  <a:gs pos="0">
                    <a:srgbClr val="FFC000"/>
                  </a:gs>
                  <a:gs pos="36000">
                    <a:srgbClr val="FFC000"/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0143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BD8504-514D-40F1-A17A-32F3BAE23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1022"/>
            <a:ext cx="12192000" cy="272845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E2E60AB0-DBA5-46B1-9042-B66BBF2A2B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35"/>
            </a:avLst>
          </a:prstGeom>
          <a:gradFill flip="none" rotWithShape="1">
            <a:gsLst>
              <a:gs pos="23920">
                <a:srgbClr val="E78181"/>
              </a:gs>
              <a:gs pos="48000">
                <a:srgbClr val="FF0000"/>
              </a:gs>
              <a:gs pos="8000">
                <a:schemeClr val="accent3">
                  <a:lumMod val="45000"/>
                  <a:lumOff val="55000"/>
                </a:schemeClr>
              </a:gs>
              <a:gs pos="61000">
                <a:srgbClr val="FF0000"/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0" cap="rnd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DA533F41-2B2A-46E5-9EC7-86002B7ABB96}"/>
              </a:ext>
            </a:extLst>
          </p:cNvPr>
          <p:cNvSpPr txBox="1"/>
          <p:nvPr/>
        </p:nvSpPr>
        <p:spPr>
          <a:xfrm>
            <a:off x="1284849" y="2225339"/>
            <a:ext cx="9622301" cy="3046988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….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142BB2-8775-457D-9792-E02A12D1F1C0}"/>
              </a:ext>
            </a:extLst>
          </p:cNvPr>
          <p:cNvSpPr/>
          <p:nvPr/>
        </p:nvSpPr>
        <p:spPr>
          <a:xfrm>
            <a:off x="3212123" y="537774"/>
            <a:ext cx="4923692" cy="1076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9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98D8F6-D36A-4B12-AE5A-38A366B50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879"/>
            <a:ext cx="12192000" cy="272845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E2E60AB0-DBA5-46B1-9042-B66BBF2A2B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35"/>
            </a:avLst>
          </a:prstGeom>
          <a:gradFill flip="none" rotWithShape="1">
            <a:gsLst>
              <a:gs pos="23920">
                <a:srgbClr val="E78181"/>
              </a:gs>
              <a:gs pos="48000">
                <a:srgbClr val="FF0000"/>
              </a:gs>
              <a:gs pos="8000">
                <a:schemeClr val="accent3">
                  <a:lumMod val="45000"/>
                  <a:lumOff val="55000"/>
                </a:schemeClr>
              </a:gs>
              <a:gs pos="61000">
                <a:srgbClr val="FF0000"/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0" cap="rnd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A3B386-917C-4D82-8197-1C8B7E268303}"/>
              </a:ext>
            </a:extLst>
          </p:cNvPr>
          <p:cNvSpPr/>
          <p:nvPr/>
        </p:nvSpPr>
        <p:spPr>
          <a:xfrm>
            <a:off x="3535212" y="177902"/>
            <a:ext cx="5121574" cy="6595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D7EA57-0A33-4209-A770-57004843162D}"/>
              </a:ext>
            </a:extLst>
          </p:cNvPr>
          <p:cNvSpPr/>
          <p:nvPr/>
        </p:nvSpPr>
        <p:spPr>
          <a:xfrm>
            <a:off x="5853468" y="5718565"/>
            <a:ext cx="1578692" cy="6595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বেকারত্ব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E11B60-D9F8-4D56-AA09-4FFC2C78F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0336" y="1075584"/>
            <a:ext cx="7731328" cy="402029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C01162B-4948-44A7-B733-7E416ECB93B2}"/>
              </a:ext>
            </a:extLst>
          </p:cNvPr>
          <p:cNvSpPr/>
          <p:nvPr/>
        </p:nvSpPr>
        <p:spPr>
          <a:xfrm>
            <a:off x="5732267" y="5763270"/>
            <a:ext cx="1795536" cy="6595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নিঃসঙ্গতা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F73074-8A0F-4EE1-A9D2-EF2ABC99BAC4}"/>
              </a:ext>
            </a:extLst>
          </p:cNvPr>
          <p:cNvSpPr/>
          <p:nvPr/>
        </p:nvSpPr>
        <p:spPr>
          <a:xfrm>
            <a:off x="5526335" y="5712143"/>
            <a:ext cx="2525980" cy="6595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প্রিয়জনের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5D3561F-017E-4ED0-9013-9F506B23BA48}"/>
              </a:ext>
            </a:extLst>
          </p:cNvPr>
          <p:cNvSpPr/>
          <p:nvPr/>
        </p:nvSpPr>
        <p:spPr>
          <a:xfrm>
            <a:off x="5650835" y="5728295"/>
            <a:ext cx="1958400" cy="6595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প্রেমে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ব্যর্থতা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EF535A-51AD-48B0-830C-52804F95E73E}"/>
              </a:ext>
            </a:extLst>
          </p:cNvPr>
          <p:cNvSpPr/>
          <p:nvPr/>
        </p:nvSpPr>
        <p:spPr>
          <a:xfrm>
            <a:off x="3941794" y="5689632"/>
            <a:ext cx="4915650" cy="6595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অশান্তি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ঝগড়াবিবাদ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702721-B20A-4F54-A850-D118FFFB9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00" y="1075583"/>
            <a:ext cx="7725462" cy="40053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7CAD90-8636-4F58-AF1F-A1998DE21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336" y="1075584"/>
            <a:ext cx="7731328" cy="40142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3822C61-0F83-490E-81CD-9CB214A847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335" y="1048689"/>
            <a:ext cx="7731328" cy="40587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FA9E26A-7155-4198-8315-A526CFD5FC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333" y="1047338"/>
            <a:ext cx="7743056" cy="42962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183984-589D-45E1-A156-63E5F8DC16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472" y="1042237"/>
            <a:ext cx="7725462" cy="4260337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32D56E8-1BBE-442D-9A7A-5C18AD183C4E}"/>
              </a:ext>
            </a:extLst>
          </p:cNvPr>
          <p:cNvSpPr/>
          <p:nvPr/>
        </p:nvSpPr>
        <p:spPr>
          <a:xfrm>
            <a:off x="5421637" y="5753540"/>
            <a:ext cx="2525980" cy="6595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চলচ্চিত্র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45C0B0E-1183-4782-B592-6B8C4AE841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64" y="1037889"/>
            <a:ext cx="7725462" cy="4275684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39BB9FC-BBD0-40AC-A66A-DCF0A6DA9892}"/>
              </a:ext>
            </a:extLst>
          </p:cNvPr>
          <p:cNvSpPr/>
          <p:nvPr/>
        </p:nvSpPr>
        <p:spPr>
          <a:xfrm>
            <a:off x="5745957" y="5754890"/>
            <a:ext cx="2525980" cy="6595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চ্যানেল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00D70FC-9479-4192-8BAA-C86FCDDC43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99" y="1036539"/>
            <a:ext cx="7731328" cy="4275684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0A51455-77AE-4DE0-9AA5-B6D7A78FEB91}"/>
              </a:ext>
            </a:extLst>
          </p:cNvPr>
          <p:cNvSpPr/>
          <p:nvPr/>
        </p:nvSpPr>
        <p:spPr>
          <a:xfrm>
            <a:off x="4994425" y="5700432"/>
            <a:ext cx="3380404" cy="6595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EE2CA0-A9C6-4367-BA01-97C7BBD2D5F8}"/>
              </a:ext>
            </a:extLst>
          </p:cNvPr>
          <p:cNvSpPr txBox="1"/>
          <p:nvPr/>
        </p:nvSpPr>
        <p:spPr>
          <a:xfrm>
            <a:off x="1161144" y="5717215"/>
            <a:ext cx="10184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বিভ্রান্ত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লক্ষ্যভ্রষ্ট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2800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468DC3BF-5462-4F32-B036-08BB2A38E4C0}"/>
              </a:ext>
            </a:extLst>
          </p:cNvPr>
          <p:cNvSpPr/>
          <p:nvPr/>
        </p:nvSpPr>
        <p:spPr>
          <a:xfrm>
            <a:off x="2032819" y="873794"/>
            <a:ext cx="8126361" cy="4469789"/>
          </a:xfrm>
          <a:prstGeom prst="frame">
            <a:avLst>
              <a:gd name="adj1" fmla="val 390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7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29" grpId="0"/>
      <p:bldP spid="32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78DB231-769C-4863-8C56-292E59496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682"/>
            <a:ext cx="12192000" cy="272845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E2E60AB0-DBA5-46B1-9042-B66BBF2A2B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0"/>
            </a:avLst>
          </a:prstGeom>
          <a:gradFill flip="none" rotWithShape="1">
            <a:gsLst>
              <a:gs pos="23920">
                <a:srgbClr val="E78181"/>
              </a:gs>
              <a:gs pos="48000">
                <a:srgbClr val="FF0000"/>
              </a:gs>
              <a:gs pos="8000">
                <a:schemeClr val="accent3">
                  <a:lumMod val="45000"/>
                  <a:lumOff val="55000"/>
                </a:schemeClr>
              </a:gs>
              <a:gs pos="61000">
                <a:srgbClr val="FF0000"/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0" cap="rnd">
            <a:noFill/>
            <a:rou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B7A476C-866F-49C2-AF53-6D5A92400D13}"/>
              </a:ext>
            </a:extLst>
          </p:cNvPr>
          <p:cNvSpPr/>
          <p:nvPr/>
        </p:nvSpPr>
        <p:spPr>
          <a:xfrm>
            <a:off x="379829" y="872197"/>
            <a:ext cx="2264897" cy="675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9EF304-D1A8-4CE4-B7D1-31156F278E62}"/>
              </a:ext>
            </a:extLst>
          </p:cNvPr>
          <p:cNvSpPr/>
          <p:nvPr/>
        </p:nvSpPr>
        <p:spPr>
          <a:xfrm>
            <a:off x="8975189" y="872197"/>
            <a:ext cx="2515772" cy="675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সময়-৫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75E140-EEE8-4EE1-8CF0-DF8AAE2E5F80}"/>
              </a:ext>
            </a:extLst>
          </p:cNvPr>
          <p:cNvSpPr/>
          <p:nvPr/>
        </p:nvSpPr>
        <p:spPr>
          <a:xfrm>
            <a:off x="3071446" y="5554394"/>
            <a:ext cx="6049108" cy="7901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F11372-3916-42B6-BB5E-6C3E4F202538}"/>
              </a:ext>
            </a:extLst>
          </p:cNvPr>
          <p:cNvSpPr txBox="1"/>
          <p:nvPr/>
        </p:nvSpPr>
        <p:spPr>
          <a:xfrm>
            <a:off x="3835564" y="5508983"/>
            <a:ext cx="5632902" cy="538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সূত্রপাত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    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2EE158-67F0-48BA-945F-76C2D5426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564" y="1756113"/>
            <a:ext cx="5006890" cy="3172733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D5ADFFFC-DB46-4C78-BA09-26D24EC6C0B1}"/>
              </a:ext>
            </a:extLst>
          </p:cNvPr>
          <p:cNvSpPr/>
          <p:nvPr/>
        </p:nvSpPr>
        <p:spPr>
          <a:xfrm>
            <a:off x="3687096" y="1675600"/>
            <a:ext cx="5288093" cy="3383030"/>
          </a:xfrm>
          <a:prstGeom prst="frame">
            <a:avLst>
              <a:gd name="adj1" fmla="val 3634"/>
            </a:avLst>
          </a:prstGeom>
          <a:solidFill>
            <a:srgbClr val="00B050"/>
          </a:solidFill>
          <a:ln w="381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1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2D70BE-A4FE-4116-A943-0D58BE976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0657"/>
            <a:ext cx="12192000" cy="272845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E2E60AB0-DBA5-46B1-9042-B66BBF2A2B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35"/>
            </a:avLst>
          </a:prstGeom>
          <a:gradFill flip="none" rotWithShape="1">
            <a:gsLst>
              <a:gs pos="23920">
                <a:srgbClr val="E78181"/>
              </a:gs>
              <a:gs pos="48000">
                <a:srgbClr val="FF0000"/>
              </a:gs>
              <a:gs pos="8000">
                <a:schemeClr val="accent3">
                  <a:lumMod val="45000"/>
                  <a:lumOff val="55000"/>
                </a:schemeClr>
              </a:gs>
              <a:gs pos="61000">
                <a:srgbClr val="FF0000"/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0" cap="rnd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A3B386-917C-4D82-8197-1C8B7E268303}"/>
              </a:ext>
            </a:extLst>
          </p:cNvPr>
          <p:cNvSpPr/>
          <p:nvPr/>
        </p:nvSpPr>
        <p:spPr>
          <a:xfrm>
            <a:off x="4038435" y="73172"/>
            <a:ext cx="3836029" cy="6595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D7EA57-0A33-4209-A770-57004843162D}"/>
              </a:ext>
            </a:extLst>
          </p:cNvPr>
          <p:cNvSpPr/>
          <p:nvPr/>
        </p:nvSpPr>
        <p:spPr>
          <a:xfrm>
            <a:off x="232120" y="5615755"/>
            <a:ext cx="12191999" cy="1032009"/>
          </a:xfrm>
          <a:prstGeom prst="roundRect">
            <a:avLst>
              <a:gd name="adj" fmla="val 3134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অস্থিরতা,শারীরিক,মানসিক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অবক্ষয়,দেখা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E2DE61-A149-41A9-931B-529E01259D66}"/>
              </a:ext>
            </a:extLst>
          </p:cNvPr>
          <p:cNvSpPr/>
          <p:nvPr/>
        </p:nvSpPr>
        <p:spPr>
          <a:xfrm>
            <a:off x="4937803" y="5597790"/>
            <a:ext cx="1698411" cy="643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হ্রদরোগ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6F36DA-203B-40F0-8D40-25F6D15DE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77" y="879389"/>
            <a:ext cx="8084675" cy="47214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EE6572B-66D9-46B1-8FF1-8ED41D32ED12}"/>
              </a:ext>
            </a:extLst>
          </p:cNvPr>
          <p:cNvSpPr/>
          <p:nvPr/>
        </p:nvSpPr>
        <p:spPr>
          <a:xfrm>
            <a:off x="4923485" y="5813059"/>
            <a:ext cx="1783289" cy="659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যক্ষ্মা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474DF2-A33A-4F3E-8332-9D095C19970E}"/>
              </a:ext>
            </a:extLst>
          </p:cNvPr>
          <p:cNvSpPr/>
          <p:nvPr/>
        </p:nvSpPr>
        <p:spPr>
          <a:xfrm>
            <a:off x="4480771" y="5850489"/>
            <a:ext cx="1783289" cy="659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5A9171-A59F-4037-93ED-CA9056CA9ECA}"/>
              </a:ext>
            </a:extLst>
          </p:cNvPr>
          <p:cNvSpPr/>
          <p:nvPr/>
        </p:nvSpPr>
        <p:spPr>
          <a:xfrm>
            <a:off x="4712018" y="5798175"/>
            <a:ext cx="1783289" cy="659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শ্বাসকষ্ট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126A4F-BD67-4A46-9F14-03BC8E10CE5C}"/>
              </a:ext>
            </a:extLst>
          </p:cNvPr>
          <p:cNvSpPr/>
          <p:nvPr/>
        </p:nvSpPr>
        <p:spPr>
          <a:xfrm>
            <a:off x="4996753" y="5885107"/>
            <a:ext cx="1569007" cy="659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47693D-8E62-4DD8-B74C-938704FA6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79" y="900429"/>
            <a:ext cx="7712955" cy="45440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4324A7-B7BB-4DC5-AB4C-6F396AD5E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79" y="900429"/>
            <a:ext cx="7762435" cy="45440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98918CB-C787-4539-87A8-5F20F9448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44" y="917804"/>
            <a:ext cx="7797908" cy="44917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7EDDF4E-969A-4CB0-B4B6-8188FCBE85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26" y="955115"/>
            <a:ext cx="7945726" cy="451344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FC5083E-B562-49A1-AFA2-4365FF1C03F5}"/>
              </a:ext>
            </a:extLst>
          </p:cNvPr>
          <p:cNvSpPr/>
          <p:nvPr/>
        </p:nvSpPr>
        <p:spPr>
          <a:xfrm>
            <a:off x="5139482" y="5892511"/>
            <a:ext cx="1253745" cy="659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AD9AB5-9D9F-4F80-9C46-A790D51A125E}"/>
              </a:ext>
            </a:extLst>
          </p:cNvPr>
          <p:cNvSpPr/>
          <p:nvPr/>
        </p:nvSpPr>
        <p:spPr>
          <a:xfrm>
            <a:off x="4035664" y="5789001"/>
            <a:ext cx="3592555" cy="659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পালানো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F07E69-9383-4169-9F65-8F5676C43948}"/>
              </a:ext>
            </a:extLst>
          </p:cNvPr>
          <p:cNvSpPr/>
          <p:nvPr/>
        </p:nvSpPr>
        <p:spPr>
          <a:xfrm>
            <a:off x="4891730" y="5759126"/>
            <a:ext cx="1569007" cy="659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আত্নহত্যা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AD5F691-5483-4D24-A301-5D38A5AEC6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41" y="900428"/>
            <a:ext cx="7774294" cy="45589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5A04EAD-89D0-4EC5-BD4B-A98B517A52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171" y="894865"/>
            <a:ext cx="7838496" cy="445841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0D07721-477D-4408-9C4A-F5F425407D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171" y="940232"/>
            <a:ext cx="7827150" cy="445841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F9A5C9C-61D3-4F8A-8DA3-E1BFF27D83D8}"/>
              </a:ext>
            </a:extLst>
          </p:cNvPr>
          <p:cNvSpPr/>
          <p:nvPr/>
        </p:nvSpPr>
        <p:spPr>
          <a:xfrm>
            <a:off x="5166304" y="5862870"/>
            <a:ext cx="1253745" cy="659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ছিনতাই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976E1E2-3EE1-42B5-A6AD-9F16FD7181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170" y="940230"/>
            <a:ext cx="7846561" cy="4458417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ED4DAF71-99B1-4EF6-BC9B-633EA48CC897}"/>
              </a:ext>
            </a:extLst>
          </p:cNvPr>
          <p:cNvSpPr/>
          <p:nvPr/>
        </p:nvSpPr>
        <p:spPr>
          <a:xfrm>
            <a:off x="5141370" y="5788435"/>
            <a:ext cx="1253745" cy="659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ডাকাতি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4188448E-09D3-451B-A954-F413104636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169" y="917802"/>
            <a:ext cx="7808477" cy="4495729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328261D9-06EC-41C3-B199-1243CC02E49E}"/>
              </a:ext>
            </a:extLst>
          </p:cNvPr>
          <p:cNvSpPr/>
          <p:nvPr/>
        </p:nvSpPr>
        <p:spPr>
          <a:xfrm>
            <a:off x="1793777" y="675206"/>
            <a:ext cx="8185355" cy="4960503"/>
          </a:xfrm>
          <a:prstGeom prst="frame">
            <a:avLst>
              <a:gd name="adj1" fmla="val 4823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8" grpId="0"/>
      <p:bldP spid="19" grpId="0"/>
      <p:bldP spid="28" grpId="0"/>
      <p:bldP spid="29" grpId="0"/>
      <p:bldP spid="30" grpId="0"/>
      <p:bldP spid="39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</TotalTime>
  <Words>544</Words>
  <Application>Microsoft Office PowerPoint</Application>
  <PresentationFormat>Widescreen</PresentationFormat>
  <Paragraphs>120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1138</cp:revision>
  <dcterms:created xsi:type="dcterms:W3CDTF">2021-03-12T14:38:02Z</dcterms:created>
  <dcterms:modified xsi:type="dcterms:W3CDTF">2021-04-17T07:17:24Z</dcterms:modified>
</cp:coreProperties>
</file>