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2" r:id="rId2"/>
    <p:sldId id="276" r:id="rId3"/>
    <p:sldId id="277" r:id="rId4"/>
    <p:sldId id="257" r:id="rId5"/>
    <p:sldId id="256" r:id="rId6"/>
    <p:sldId id="258" r:id="rId7"/>
    <p:sldId id="278" r:id="rId8"/>
    <p:sldId id="281" r:id="rId9"/>
    <p:sldId id="282" r:id="rId10"/>
    <p:sldId id="280" r:id="rId11"/>
    <p:sldId id="259" r:id="rId12"/>
    <p:sldId id="275" r:id="rId13"/>
    <p:sldId id="264" r:id="rId14"/>
    <p:sldId id="262" r:id="rId15"/>
    <p:sldId id="279" r:id="rId16"/>
    <p:sldId id="263" r:id="rId17"/>
    <p:sldId id="265" r:id="rId18"/>
    <p:sldId id="266" r:id="rId19"/>
    <p:sldId id="267" r:id="rId20"/>
    <p:sldId id="268" r:id="rId21"/>
    <p:sldId id="270" r:id="rId22"/>
    <p:sldId id="28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7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2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7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5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4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9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2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9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220" y="785446"/>
            <a:ext cx="1102995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8640"/>
              </a:lnSpc>
            </a:pPr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8640"/>
              </a:lnSpc>
            </a:pPr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6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107264"/>
            <a:ext cx="9099690" cy="65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AAE1409-7C6A-B24F-A9BB-85B31D62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341948"/>
            <a:ext cx="4892040" cy="326136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0C73257-9259-AC4E-BFBA-27F74024B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0" y="3603308"/>
            <a:ext cx="5379719" cy="30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0A7435A2-73FC-A046-A772-9D0E2B7A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D92D27-7177-6D4A-99AE-43F12FFCB3D3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D3F5EB-562A-0E4A-9FC3-46DF007445FF}"/>
              </a:ext>
            </a:extLst>
          </p:cNvPr>
          <p:cNvSpPr txBox="1"/>
          <p:nvPr/>
        </p:nvSpPr>
        <p:spPr>
          <a:xfrm>
            <a:off x="468630" y="880110"/>
            <a:ext cx="112242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প্রচুর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85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গোলা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থাকতো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মাছে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সুখী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এলো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বর্গীর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ফিরিঙ্গি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পর্তুগিজ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জলদস্যুদের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সূর্যাস্ত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নিপীড়ন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এলো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মন্বন্তর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মহামারী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8B649A7-0F92-774B-9FA3-17AF81BC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346007"/>
            <a:ext cx="7797800" cy="4386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C49CC4-CDE7-6F46-82DE-5A47805F79B1}"/>
              </a:ext>
            </a:extLst>
          </p:cNvPr>
          <p:cNvSpPr txBox="1"/>
          <p:nvPr/>
        </p:nvSpPr>
        <p:spPr>
          <a:xfrm>
            <a:off x="546100" y="182880"/>
            <a:ext cx="1113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গ্রাম-বাংলা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উজাড়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সম্পদশালী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ভূমিহীন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চাষীতে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কোণঠাসা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উঠল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বেদনাদায়ক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FD7519C-4456-0E43-9466-0CCC8C9B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340" y="2342916"/>
            <a:ext cx="3242310" cy="43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C49CC4-CDE7-6F46-82DE-5A47805F79B1}"/>
              </a:ext>
            </a:extLst>
          </p:cNvPr>
          <p:cNvSpPr txBox="1"/>
          <p:nvPr/>
        </p:nvSpPr>
        <p:spPr>
          <a:xfrm>
            <a:off x="660400" y="422910"/>
            <a:ext cx="111315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কবিগুরু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l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স্কন্ধে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চাপে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মন্দগতি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যতক্ষণ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সন্তানেরে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খুঁটি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কষ্ট-ক্লিষ্টপ্রাণ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বাঁচাইয়া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গৌরবময়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জীবন-ইতিহাস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D994BF-A8D4-9846-86BE-12957E7C9135}"/>
              </a:ext>
            </a:extLst>
          </p:cNvPr>
          <p:cNvSpPr txBox="1"/>
          <p:nvPr/>
        </p:nvSpPr>
        <p:spPr>
          <a:xfrm>
            <a:off x="708660" y="731520"/>
            <a:ext cx="110261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উদ্বাস্তু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বিষণ্ন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শিক্ষাহীন,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বস্ত্রহীন,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চিকি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সাহীন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বেড়েছে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কমেছে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গেছে কমে।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বাড়তি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যোগানো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 শক্তি হা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রিয়েছে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এ দেশের কৃষক।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ADD563-478F-D044-A0FC-961E84AD191A}"/>
              </a:ext>
            </a:extLst>
          </p:cNvPr>
          <p:cNvSpPr txBox="1"/>
          <p:nvPr/>
        </p:nvSpPr>
        <p:spPr>
          <a:xfrm>
            <a:off x="1005840" y="1143000"/>
            <a:ext cx="110261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মান্ধাতার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বহাল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কৃষকও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ভোঁ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তা লাঙ্গল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কঙ্কালসার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দুটো বলদের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29E9A-28BC-B24D-BF19-7538859C27F3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D56397-7D47-8248-B381-600A5C453C82}"/>
              </a:ext>
            </a:extLst>
          </p:cNvPr>
          <p:cNvSpPr txBox="1"/>
          <p:nvPr/>
        </p:nvSpPr>
        <p:spPr>
          <a:xfrm>
            <a:off x="765810" y="697230"/>
            <a:ext cx="1109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মহাজনের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ফলন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ক্ষেতের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আগেই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মহাজনের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সুখ-স্বপ্ন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অধরাই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কৃষকের শোচনীয়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অশিক্ষা-কুশিক্ষা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কুসংস্কারের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লড়াই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করছে।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81EF35-16CA-A942-AAF5-4BC7317147D5}"/>
              </a:ext>
            </a:extLst>
          </p:cNvPr>
          <p:cNvSpPr txBox="1"/>
          <p:nvPr/>
        </p:nvSpPr>
        <p:spPr>
          <a:xfrm>
            <a:off x="1005840" y="502920"/>
            <a:ext cx="107518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উন্ন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কৃষিনির্ভর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তাৎপর্যপূ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র্ণ।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কৃষকের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চাষাবাদে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নিজের জমিতে কৃষক যেন স্বল্পমূল্যে উন্নত বীজ,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প্রয়োজনে কৃষ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কে সুদমুক্ত ঋণ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কৃষক যেন তার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সেদিকেও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55555F-58E0-428A-A0B3-DF2D617E742D}"/>
              </a:ext>
            </a:extLst>
          </p:cNvPr>
          <p:cNvSpPr txBox="1"/>
          <p:nvPr/>
        </p:nvSpPr>
        <p:spPr>
          <a:xfrm>
            <a:off x="3592684" y="4869621"/>
            <a:ext cx="5007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" pitchFamily="2" charset="0"/>
                <a:cs typeface="Nikosh" pitchFamily="2" charset="0"/>
              </a:rPr>
              <a:t>সুমন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শর্মা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শিক্</a:t>
            </a:r>
            <a:r>
              <a:rPr lang="as-IN" sz="2400" b="1" dirty="0">
                <a:latin typeface="Nikosh" pitchFamily="2" charset="0"/>
                <a:cs typeface="Nikosh" pitchFamily="2" charset="0"/>
              </a:rPr>
              <a:t>ষ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ক </a:t>
            </a:r>
          </a:p>
          <a:p>
            <a:pPr algn="ctr"/>
            <a:r>
              <a:rPr lang="en-US" sz="2400" b="1" dirty="0" err="1">
                <a:latin typeface="Nikosh" pitchFamily="2" charset="0"/>
                <a:cs typeface="Nikosh" pitchFamily="2" charset="0"/>
              </a:rPr>
              <a:t>কক্সবাজার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হাই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,</a:t>
            </a:r>
          </a:p>
          <a:p>
            <a:pPr algn="ctr"/>
            <a:r>
              <a:rPr lang="en-US" sz="2400" b="1" dirty="0" err="1">
                <a:latin typeface="Nikosh" pitchFamily="2" charset="0"/>
                <a:cs typeface="Nikosh" pitchFamily="2" charset="0"/>
              </a:rPr>
              <a:t>কক্সবাজার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BC2652-F9F0-44A9-AFB0-B7CE82C5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86" y="1340750"/>
            <a:ext cx="2717226" cy="3453508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88551" y="342057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E42767-41DA-7544-AD43-DAA84D402348}"/>
              </a:ext>
            </a:extLst>
          </p:cNvPr>
          <p:cNvSpPr txBox="1"/>
          <p:nvPr/>
        </p:nvSpPr>
        <p:spPr>
          <a:xfrm>
            <a:off x="960120" y="1543050"/>
            <a:ext cx="107518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অশিক্ষিত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অবসর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সময়টুকু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অর্থপূর্ণ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চিত্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ব্যাধির চিকি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সারও সুবন্দোবস্ত করতে হবে।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204F6D-4099-7840-B13C-1B45907C838C}"/>
              </a:ext>
            </a:extLst>
          </p:cNvPr>
          <p:cNvSpPr txBox="1"/>
          <p:nvPr/>
        </p:nvSpPr>
        <p:spPr>
          <a:xfrm>
            <a:off x="1017270" y="822960"/>
            <a:ext cx="10683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উপসংহার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কৃষকরাই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প্রাণশক্তি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তবুও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বহুকাল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অবহেলিত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নিম্নমানের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কৃষক ও কৃষি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গুরুত্ব দিল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েই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সচল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উঠবে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চ্ছন্দ্যের ছবি।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বলা যায়,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কৃষকের আ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ত্মা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প্রাচুর্যের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বীজ।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220" y="785446"/>
            <a:ext cx="11029950" cy="115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045" y="2831401"/>
            <a:ext cx="9191940" cy="2207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>
              <a:lnSpc>
                <a:spcPts val="8640"/>
              </a:lnSpc>
            </a:pP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0166" y="1392535"/>
            <a:ext cx="595387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7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4506" y="452132"/>
            <a:ext cx="8703944" cy="1323439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2206458"/>
            <a:ext cx="3769099" cy="442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06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1C6C3F0-BB51-CF4B-94A5-462CC8C5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69" y="0"/>
            <a:ext cx="6667500" cy="3810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F5F1ACD-07D4-5B4A-BF9E-27A87ECB8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31" y="3784748"/>
            <a:ext cx="5570269" cy="3073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073" y="4226004"/>
            <a:ext cx="58798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5271" y="536760"/>
            <a:ext cx="3355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5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192B8A-37CE-D545-80E6-E91B40C15BA8}"/>
              </a:ext>
            </a:extLst>
          </p:cNvPr>
          <p:cNvSpPr txBox="1"/>
          <p:nvPr/>
        </p:nvSpPr>
        <p:spPr>
          <a:xfrm>
            <a:off x="582930" y="1428749"/>
            <a:ext cx="116090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" pitchFamily="2" charset="0"/>
              </a:rPr>
              <a:t>৫০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অক্লান্ত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সমারোহে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আহার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রফতানি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কৃষক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চাবিকাঠি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সাধকের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সাধক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চাষা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কামী,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দেশের সে যে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5583" y="88344"/>
            <a:ext cx="58798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2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w rice farming may have spread across the ancient world | Science | A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" y="252769"/>
            <a:ext cx="11216005" cy="630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64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cient Indian Tradition of Agriculture and Food Sharing |  IndiaFactsIndia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64993"/>
            <a:ext cx="9944100" cy="633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3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o cultivation going on in full swing in Sirajga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368300"/>
            <a:ext cx="9153525" cy="610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9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ধান-রসুন ছেড়ে ফুলকপি চাষ, কৃষকের মুখে হাসি | 475106|| Bangladesh Pratidi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1"/>
                    </a14:imgEffect>
                    <a14:imgEffect>
                      <a14:saturation sat="130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342899"/>
            <a:ext cx="9318625" cy="621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9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714</Words>
  <Application>Microsoft Office PowerPoint</Application>
  <PresentationFormat>Custom</PresentationFormat>
  <Paragraphs>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Tanzila Alom</dc:creator>
  <cp:lastModifiedBy>user</cp:lastModifiedBy>
  <cp:revision>38</cp:revision>
  <dcterms:created xsi:type="dcterms:W3CDTF">2020-09-05T05:24:59Z</dcterms:created>
  <dcterms:modified xsi:type="dcterms:W3CDTF">2021-04-18T14:43:44Z</dcterms:modified>
</cp:coreProperties>
</file>