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32"/>
  </p:notesMasterIdLst>
  <p:sldIdLst>
    <p:sldId id="256" r:id="rId2"/>
    <p:sldId id="295" r:id="rId3"/>
    <p:sldId id="296" r:id="rId4"/>
    <p:sldId id="259" r:id="rId5"/>
    <p:sldId id="267" r:id="rId6"/>
    <p:sldId id="286" r:id="rId7"/>
    <p:sldId id="280" r:id="rId8"/>
    <p:sldId id="278" r:id="rId9"/>
    <p:sldId id="281" r:id="rId10"/>
    <p:sldId id="279" r:id="rId11"/>
    <p:sldId id="289" r:id="rId12"/>
    <p:sldId id="284" r:id="rId13"/>
    <p:sldId id="282" r:id="rId14"/>
    <p:sldId id="283" r:id="rId15"/>
    <p:sldId id="291" r:id="rId16"/>
    <p:sldId id="285" r:id="rId17"/>
    <p:sldId id="269" r:id="rId18"/>
    <p:sldId id="272" r:id="rId19"/>
    <p:sldId id="273" r:id="rId20"/>
    <p:sldId id="270" r:id="rId21"/>
    <p:sldId id="274" r:id="rId22"/>
    <p:sldId id="271" r:id="rId23"/>
    <p:sldId id="292" r:id="rId24"/>
    <p:sldId id="287" r:id="rId25"/>
    <p:sldId id="265" r:id="rId26"/>
    <p:sldId id="293" r:id="rId27"/>
    <p:sldId id="294" r:id="rId28"/>
    <p:sldId id="288" r:id="rId29"/>
    <p:sldId id="268" r:id="rId30"/>
    <p:sldId id="25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87500" autoAdjust="0"/>
  </p:normalViewPr>
  <p:slideViewPr>
    <p:cSldViewPr snapToGrid="0">
      <p:cViewPr varScale="1">
        <p:scale>
          <a:sx n="61" d="100"/>
          <a:sy n="61" d="100"/>
        </p:scale>
        <p:origin x="242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2" d="100"/>
        <a:sy n="2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E16E5-1F3A-487A-88D9-759F5D498AD1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6F0D2-FC30-4B78-B2FD-817CE82B8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4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F6A89-9AF7-4990-8E4E-6935182CFC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24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6F0D2-FC30-4B78-B2FD-817CE82B8C8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36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6F0D2-FC30-4B78-B2FD-817CE82B8C8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31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6F0D2-FC30-4B78-B2FD-817CE82B8C8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38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6F0D2-FC30-4B78-B2FD-817CE82B8C8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4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5BD8-0BA2-4316-A9E4-C80AA7E831FC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174E-FBA3-4AB6-BA46-CF7676BF0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0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5BD8-0BA2-4316-A9E4-C80AA7E831FC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174E-FBA3-4AB6-BA46-CF7676BF0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9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5BD8-0BA2-4316-A9E4-C80AA7E831FC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174E-FBA3-4AB6-BA46-CF7676BF0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9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5BD8-0BA2-4316-A9E4-C80AA7E831FC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174E-FBA3-4AB6-BA46-CF7676BF0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9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5BD8-0BA2-4316-A9E4-C80AA7E831FC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174E-FBA3-4AB6-BA46-CF7676BF0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7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5BD8-0BA2-4316-A9E4-C80AA7E831FC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174E-FBA3-4AB6-BA46-CF7676BF0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1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5BD8-0BA2-4316-A9E4-C80AA7E831FC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174E-FBA3-4AB6-BA46-CF7676BF0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4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5BD8-0BA2-4316-A9E4-C80AA7E831FC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174E-FBA3-4AB6-BA46-CF7676BF0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8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5BD8-0BA2-4316-A9E4-C80AA7E831FC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174E-FBA3-4AB6-BA46-CF7676BF0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0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5BD8-0BA2-4316-A9E4-C80AA7E831FC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174E-FBA3-4AB6-BA46-CF7676BF0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3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5BD8-0BA2-4316-A9E4-C80AA7E831FC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174E-FBA3-4AB6-BA46-CF7676BF0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1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05BD8-0BA2-4316-A9E4-C80AA7E831FC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A174E-FBA3-4AB6-BA46-CF7676BF0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5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f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7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8E29D-F1E0-498E-B0C9-66F48DB09887}"/>
              </a:ext>
            </a:extLst>
          </p:cNvPr>
          <p:cNvSpPr/>
          <p:nvPr/>
        </p:nvSpPr>
        <p:spPr>
          <a:xfrm rot="16200000">
            <a:off x="6060813" y="-5039754"/>
            <a:ext cx="323559" cy="1119788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5122D1-99FD-4DF7-974B-BA6044DC6C7D}"/>
              </a:ext>
            </a:extLst>
          </p:cNvPr>
          <p:cNvGrpSpPr/>
          <p:nvPr/>
        </p:nvGrpSpPr>
        <p:grpSpPr>
          <a:xfrm>
            <a:off x="1124414" y="120939"/>
            <a:ext cx="1819420" cy="4604646"/>
            <a:chOff x="3746695" y="101990"/>
            <a:chExt cx="1819420" cy="460464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DD63671-B215-40C2-AD73-69DCB417D0AF}"/>
                </a:ext>
              </a:extLst>
            </p:cNvPr>
            <p:cNvGrpSpPr/>
            <p:nvPr/>
          </p:nvGrpSpPr>
          <p:grpSpPr>
            <a:xfrm>
              <a:off x="3746695" y="101990"/>
              <a:ext cx="1819420" cy="3025435"/>
              <a:chOff x="4590766" y="83998"/>
              <a:chExt cx="1819420" cy="302543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F712E47-4941-4FDD-A7DE-A52806C8A265}"/>
                  </a:ext>
                </a:extLst>
              </p:cNvPr>
              <p:cNvGrpSpPr/>
              <p:nvPr/>
            </p:nvGrpSpPr>
            <p:grpSpPr>
              <a:xfrm rot="2779950">
                <a:off x="4640002" y="1339249"/>
                <a:ext cx="1720948" cy="1819420"/>
                <a:chOff x="5748997" y="1504073"/>
                <a:chExt cx="1720948" cy="1819420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514EE23F-4DEF-4D32-A510-8EBDE52756C9}"/>
                    </a:ext>
                  </a:extLst>
                </p:cNvPr>
                <p:cNvSpPr/>
                <p:nvPr/>
              </p:nvSpPr>
              <p:spPr>
                <a:xfrm flipV="1">
                  <a:off x="5748997" y="1504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A0699166-86EF-4366-840B-46A8D5C984CB}"/>
                    </a:ext>
                  </a:extLst>
                </p:cNvPr>
                <p:cNvSpPr/>
                <p:nvPr/>
              </p:nvSpPr>
              <p:spPr>
                <a:xfrm flipV="1">
                  <a:off x="5901397" y="16564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0FFAF1B-3AC3-4023-A558-F4877F6697E9}"/>
                    </a:ext>
                  </a:extLst>
                </p:cNvPr>
                <p:cNvSpPr/>
                <p:nvPr/>
              </p:nvSpPr>
              <p:spPr>
                <a:xfrm flipV="1">
                  <a:off x="6053797" y="18088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C106CE3-AEB8-4A20-84EC-00D079F7BC2A}"/>
                    </a:ext>
                  </a:extLst>
                </p:cNvPr>
                <p:cNvSpPr/>
                <p:nvPr/>
              </p:nvSpPr>
              <p:spPr>
                <a:xfrm flipV="1">
                  <a:off x="6206197" y="19612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8566F057-70F2-4B45-AC57-92247797B9AF}"/>
                    </a:ext>
                  </a:extLst>
                </p:cNvPr>
                <p:cNvSpPr/>
                <p:nvPr/>
              </p:nvSpPr>
              <p:spPr>
                <a:xfrm flipV="1">
                  <a:off x="6358597" y="21136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55901B7-41B6-4F2B-808F-DF9C67157684}"/>
                    </a:ext>
                  </a:extLst>
                </p:cNvPr>
                <p:cNvSpPr/>
                <p:nvPr/>
              </p:nvSpPr>
              <p:spPr>
                <a:xfrm flipV="1">
                  <a:off x="6510997" y="2266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1614CCC-68FD-4D4A-A92E-CCE5043018DA}"/>
                    </a:ext>
                  </a:extLst>
                </p:cNvPr>
                <p:cNvSpPr/>
                <p:nvPr/>
              </p:nvSpPr>
              <p:spPr>
                <a:xfrm flipV="1">
                  <a:off x="6663397" y="24184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BFADEBB9-A357-4FAE-86C3-3DE291870C5F}"/>
                    </a:ext>
                  </a:extLst>
                </p:cNvPr>
                <p:cNvSpPr/>
                <p:nvPr/>
              </p:nvSpPr>
              <p:spPr>
                <a:xfrm flipV="1">
                  <a:off x="6815797" y="25708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61FB90A-5186-4520-84F9-FF99F2815017}"/>
                    </a:ext>
                  </a:extLst>
                </p:cNvPr>
                <p:cNvSpPr/>
                <p:nvPr/>
              </p:nvSpPr>
              <p:spPr>
                <a:xfrm flipV="1">
                  <a:off x="6968197" y="27232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2D3AD881-C52E-4A99-BBCE-FE6BFB895750}"/>
                    </a:ext>
                  </a:extLst>
                </p:cNvPr>
                <p:cNvSpPr/>
                <p:nvPr/>
              </p:nvSpPr>
              <p:spPr>
                <a:xfrm flipV="1">
                  <a:off x="7120597" y="28756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6C717452-2D30-4E3B-97BD-AE9994005755}"/>
                    </a:ext>
                  </a:extLst>
                </p:cNvPr>
                <p:cNvSpPr/>
                <p:nvPr/>
              </p:nvSpPr>
              <p:spPr>
                <a:xfrm flipV="1">
                  <a:off x="7272997" y="3028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1113870-D914-4698-9B27-B7F15B3770EA}"/>
                  </a:ext>
                </a:extLst>
              </p:cNvPr>
              <p:cNvSpPr/>
              <p:nvPr/>
            </p:nvSpPr>
            <p:spPr>
              <a:xfrm>
                <a:off x="5006485" y="83998"/>
                <a:ext cx="937864" cy="914400"/>
              </a:xfrm>
              <a:custGeom>
                <a:avLst/>
                <a:gdLst>
                  <a:gd name="connsiteX0" fmla="*/ 452528 w 937864"/>
                  <a:gd name="connsiteY0" fmla="*/ 0 h 914400"/>
                  <a:gd name="connsiteX1" fmla="*/ 937864 w 937864"/>
                  <a:gd name="connsiteY1" fmla="*/ 457200 h 914400"/>
                  <a:gd name="connsiteX2" fmla="*/ 452528 w 937864"/>
                  <a:gd name="connsiteY2" fmla="*/ 914400 h 914400"/>
                  <a:gd name="connsiteX3" fmla="*/ 5332 w 937864"/>
                  <a:gd name="connsiteY3" fmla="*/ 635163 h 914400"/>
                  <a:gd name="connsiteX4" fmla="*/ 0 w 937864"/>
                  <a:gd name="connsiteY4" fmla="*/ 618982 h 914400"/>
                  <a:gd name="connsiteX5" fmla="*/ 271175 w 937864"/>
                  <a:gd name="connsiteY5" fmla="*/ 618982 h 914400"/>
                  <a:gd name="connsiteX6" fmla="*/ 308985 w 937864"/>
                  <a:gd name="connsiteY6" fmla="*/ 646759 h 914400"/>
                  <a:gd name="connsiteX7" fmla="*/ 452528 w 937864"/>
                  <a:gd name="connsiteY7" fmla="*/ 685800 h 914400"/>
                  <a:gd name="connsiteX8" fmla="*/ 709264 w 937864"/>
                  <a:gd name="connsiteY8" fmla="*/ 457200 h 914400"/>
                  <a:gd name="connsiteX9" fmla="*/ 452528 w 937864"/>
                  <a:gd name="connsiteY9" fmla="*/ 228600 h 914400"/>
                  <a:gd name="connsiteX10" fmla="*/ 308985 w 937864"/>
                  <a:gd name="connsiteY10" fmla="*/ 267642 h 914400"/>
                  <a:gd name="connsiteX11" fmla="*/ 271174 w 937864"/>
                  <a:gd name="connsiteY11" fmla="*/ 295420 h 914400"/>
                  <a:gd name="connsiteX12" fmla="*/ 0 w 937864"/>
                  <a:gd name="connsiteY12" fmla="*/ 295420 h 914400"/>
                  <a:gd name="connsiteX13" fmla="*/ 5332 w 937864"/>
                  <a:gd name="connsiteY13" fmla="*/ 279237 h 914400"/>
                  <a:gd name="connsiteX14" fmla="*/ 452528 w 937864"/>
                  <a:gd name="connsiteY1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37864" h="914400">
                    <a:moveTo>
                      <a:pt x="452528" y="0"/>
                    </a:moveTo>
                    <a:cubicBezTo>
                      <a:pt x="720572" y="0"/>
                      <a:pt x="937864" y="204695"/>
                      <a:pt x="937864" y="457200"/>
                    </a:cubicBezTo>
                    <a:cubicBezTo>
                      <a:pt x="937864" y="709705"/>
                      <a:pt x="720572" y="914400"/>
                      <a:pt x="452528" y="914400"/>
                    </a:cubicBezTo>
                    <a:cubicBezTo>
                      <a:pt x="251495" y="914400"/>
                      <a:pt x="79010" y="799259"/>
                      <a:pt x="5332" y="635163"/>
                    </a:cubicBezTo>
                    <a:lnTo>
                      <a:pt x="0" y="618982"/>
                    </a:lnTo>
                    <a:lnTo>
                      <a:pt x="271175" y="618982"/>
                    </a:lnTo>
                    <a:lnTo>
                      <a:pt x="308985" y="646759"/>
                    </a:lnTo>
                    <a:cubicBezTo>
                      <a:pt x="349960" y="671407"/>
                      <a:pt x="399357" y="685800"/>
                      <a:pt x="452528" y="685800"/>
                    </a:cubicBezTo>
                    <a:cubicBezTo>
                      <a:pt x="594319" y="685800"/>
                      <a:pt x="709264" y="583452"/>
                      <a:pt x="709264" y="457200"/>
                    </a:cubicBezTo>
                    <a:cubicBezTo>
                      <a:pt x="709264" y="330948"/>
                      <a:pt x="594319" y="228600"/>
                      <a:pt x="452528" y="228600"/>
                    </a:cubicBezTo>
                    <a:cubicBezTo>
                      <a:pt x="399357" y="228600"/>
                      <a:pt x="349960" y="242993"/>
                      <a:pt x="308985" y="267642"/>
                    </a:cubicBezTo>
                    <a:lnTo>
                      <a:pt x="271174" y="295420"/>
                    </a:lnTo>
                    <a:lnTo>
                      <a:pt x="0" y="295420"/>
                    </a:lnTo>
                    <a:lnTo>
                      <a:pt x="5332" y="279237"/>
                    </a:lnTo>
                    <a:cubicBezTo>
                      <a:pt x="79010" y="115141"/>
                      <a:pt x="251495" y="0"/>
                      <a:pt x="452528" y="0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Flowchart: Process 29">
              <a:extLst>
                <a:ext uri="{FF2B5EF4-FFF2-40B4-BE49-F238E27FC236}">
                  <a16:creationId xmlns:a16="http://schemas.microsoft.com/office/drawing/2014/main" id="{0AA968DB-FB46-41C2-9E64-F6D877578E85}"/>
                </a:ext>
              </a:extLst>
            </p:cNvPr>
            <p:cNvSpPr/>
            <p:nvPr/>
          </p:nvSpPr>
          <p:spPr>
            <a:xfrm rot="18137603">
              <a:off x="4112776" y="3661572"/>
              <a:ext cx="1097280" cy="992848"/>
            </a:xfrm>
            <a:prstGeom prst="flowChartProcess">
              <a:avLst/>
            </a:prstGeom>
            <a:solidFill>
              <a:srgbClr val="00B0F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A17739E-6463-408A-9930-FFAAF260DD2D}"/>
              </a:ext>
            </a:extLst>
          </p:cNvPr>
          <p:cNvGrpSpPr/>
          <p:nvPr/>
        </p:nvGrpSpPr>
        <p:grpSpPr>
          <a:xfrm>
            <a:off x="792874" y="140774"/>
            <a:ext cx="1819420" cy="4604646"/>
            <a:chOff x="3746695" y="101990"/>
            <a:chExt cx="1819420" cy="460464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07AFA3E-CEEB-476B-9DBE-B651F3827710}"/>
                </a:ext>
              </a:extLst>
            </p:cNvPr>
            <p:cNvGrpSpPr/>
            <p:nvPr/>
          </p:nvGrpSpPr>
          <p:grpSpPr>
            <a:xfrm>
              <a:off x="3746695" y="101990"/>
              <a:ext cx="1819420" cy="3025435"/>
              <a:chOff x="4590766" y="83998"/>
              <a:chExt cx="1819420" cy="3025435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AF41FAC7-E10C-41A4-9D08-1ECAD1BF8E95}"/>
                  </a:ext>
                </a:extLst>
              </p:cNvPr>
              <p:cNvGrpSpPr/>
              <p:nvPr/>
            </p:nvGrpSpPr>
            <p:grpSpPr>
              <a:xfrm rot="2779950">
                <a:off x="4640002" y="1339249"/>
                <a:ext cx="1720948" cy="1819420"/>
                <a:chOff x="5748997" y="1504073"/>
                <a:chExt cx="1720948" cy="1819420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431F4A40-98A0-466A-B2DB-794A481051AD}"/>
                    </a:ext>
                  </a:extLst>
                </p:cNvPr>
                <p:cNvSpPr/>
                <p:nvPr/>
              </p:nvSpPr>
              <p:spPr>
                <a:xfrm flipV="1">
                  <a:off x="5748997" y="1504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2C7448C3-9170-4360-9189-019019E20D33}"/>
                    </a:ext>
                  </a:extLst>
                </p:cNvPr>
                <p:cNvSpPr/>
                <p:nvPr/>
              </p:nvSpPr>
              <p:spPr>
                <a:xfrm flipV="1">
                  <a:off x="5901397" y="16564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A697F5B3-C0E6-4E8D-96DE-CB4264095E82}"/>
                    </a:ext>
                  </a:extLst>
                </p:cNvPr>
                <p:cNvSpPr/>
                <p:nvPr/>
              </p:nvSpPr>
              <p:spPr>
                <a:xfrm flipV="1">
                  <a:off x="6053797" y="18088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1A95C81C-6DF6-4998-8CCE-A31DAEB2B5A4}"/>
                    </a:ext>
                  </a:extLst>
                </p:cNvPr>
                <p:cNvSpPr/>
                <p:nvPr/>
              </p:nvSpPr>
              <p:spPr>
                <a:xfrm flipV="1">
                  <a:off x="6206197" y="19612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F035BBEF-A4BF-4F55-B652-55BB0EB8E10A}"/>
                    </a:ext>
                  </a:extLst>
                </p:cNvPr>
                <p:cNvSpPr/>
                <p:nvPr/>
              </p:nvSpPr>
              <p:spPr>
                <a:xfrm flipV="1">
                  <a:off x="6358597" y="21136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8816C9E5-CC80-48E0-ACDB-C275DCF03F04}"/>
                    </a:ext>
                  </a:extLst>
                </p:cNvPr>
                <p:cNvSpPr/>
                <p:nvPr/>
              </p:nvSpPr>
              <p:spPr>
                <a:xfrm flipV="1">
                  <a:off x="6510997" y="2266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00BE6E5-635A-4629-AF8F-3B2CC7FB769F}"/>
                    </a:ext>
                  </a:extLst>
                </p:cNvPr>
                <p:cNvSpPr/>
                <p:nvPr/>
              </p:nvSpPr>
              <p:spPr>
                <a:xfrm flipV="1">
                  <a:off x="6663397" y="24184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1BF9A23D-8056-4C02-94EE-92CDB8BCD78E}"/>
                    </a:ext>
                  </a:extLst>
                </p:cNvPr>
                <p:cNvSpPr/>
                <p:nvPr/>
              </p:nvSpPr>
              <p:spPr>
                <a:xfrm flipV="1">
                  <a:off x="6815797" y="25708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6A24F0D3-81AA-4FFF-B05C-CBA7F013DF9B}"/>
                    </a:ext>
                  </a:extLst>
                </p:cNvPr>
                <p:cNvSpPr/>
                <p:nvPr/>
              </p:nvSpPr>
              <p:spPr>
                <a:xfrm flipV="1">
                  <a:off x="6968197" y="27232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3B0A51DC-F91B-48FF-8F2A-A310FAA2759E}"/>
                    </a:ext>
                  </a:extLst>
                </p:cNvPr>
                <p:cNvSpPr/>
                <p:nvPr/>
              </p:nvSpPr>
              <p:spPr>
                <a:xfrm flipV="1">
                  <a:off x="7120597" y="28756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417884AF-04EC-4032-9732-2C9486F5EDAF}"/>
                    </a:ext>
                  </a:extLst>
                </p:cNvPr>
                <p:cNvSpPr/>
                <p:nvPr/>
              </p:nvSpPr>
              <p:spPr>
                <a:xfrm flipV="1">
                  <a:off x="7272997" y="3028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0BD414A-E7C5-42C1-A5CD-3735E05DC733}"/>
                  </a:ext>
                </a:extLst>
              </p:cNvPr>
              <p:cNvSpPr/>
              <p:nvPr/>
            </p:nvSpPr>
            <p:spPr>
              <a:xfrm>
                <a:off x="5006485" y="83998"/>
                <a:ext cx="937864" cy="914400"/>
              </a:xfrm>
              <a:custGeom>
                <a:avLst/>
                <a:gdLst>
                  <a:gd name="connsiteX0" fmla="*/ 452528 w 937864"/>
                  <a:gd name="connsiteY0" fmla="*/ 0 h 914400"/>
                  <a:gd name="connsiteX1" fmla="*/ 937864 w 937864"/>
                  <a:gd name="connsiteY1" fmla="*/ 457200 h 914400"/>
                  <a:gd name="connsiteX2" fmla="*/ 452528 w 937864"/>
                  <a:gd name="connsiteY2" fmla="*/ 914400 h 914400"/>
                  <a:gd name="connsiteX3" fmla="*/ 5332 w 937864"/>
                  <a:gd name="connsiteY3" fmla="*/ 635163 h 914400"/>
                  <a:gd name="connsiteX4" fmla="*/ 0 w 937864"/>
                  <a:gd name="connsiteY4" fmla="*/ 618982 h 914400"/>
                  <a:gd name="connsiteX5" fmla="*/ 271175 w 937864"/>
                  <a:gd name="connsiteY5" fmla="*/ 618982 h 914400"/>
                  <a:gd name="connsiteX6" fmla="*/ 308985 w 937864"/>
                  <a:gd name="connsiteY6" fmla="*/ 646759 h 914400"/>
                  <a:gd name="connsiteX7" fmla="*/ 452528 w 937864"/>
                  <a:gd name="connsiteY7" fmla="*/ 685800 h 914400"/>
                  <a:gd name="connsiteX8" fmla="*/ 709264 w 937864"/>
                  <a:gd name="connsiteY8" fmla="*/ 457200 h 914400"/>
                  <a:gd name="connsiteX9" fmla="*/ 452528 w 937864"/>
                  <a:gd name="connsiteY9" fmla="*/ 228600 h 914400"/>
                  <a:gd name="connsiteX10" fmla="*/ 308985 w 937864"/>
                  <a:gd name="connsiteY10" fmla="*/ 267642 h 914400"/>
                  <a:gd name="connsiteX11" fmla="*/ 271174 w 937864"/>
                  <a:gd name="connsiteY11" fmla="*/ 295420 h 914400"/>
                  <a:gd name="connsiteX12" fmla="*/ 0 w 937864"/>
                  <a:gd name="connsiteY12" fmla="*/ 295420 h 914400"/>
                  <a:gd name="connsiteX13" fmla="*/ 5332 w 937864"/>
                  <a:gd name="connsiteY13" fmla="*/ 279237 h 914400"/>
                  <a:gd name="connsiteX14" fmla="*/ 452528 w 937864"/>
                  <a:gd name="connsiteY1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37864" h="914400">
                    <a:moveTo>
                      <a:pt x="452528" y="0"/>
                    </a:moveTo>
                    <a:cubicBezTo>
                      <a:pt x="720572" y="0"/>
                      <a:pt x="937864" y="204695"/>
                      <a:pt x="937864" y="457200"/>
                    </a:cubicBezTo>
                    <a:cubicBezTo>
                      <a:pt x="937864" y="709705"/>
                      <a:pt x="720572" y="914400"/>
                      <a:pt x="452528" y="914400"/>
                    </a:cubicBezTo>
                    <a:cubicBezTo>
                      <a:pt x="251495" y="914400"/>
                      <a:pt x="79010" y="799259"/>
                      <a:pt x="5332" y="635163"/>
                    </a:cubicBezTo>
                    <a:lnTo>
                      <a:pt x="0" y="618982"/>
                    </a:lnTo>
                    <a:lnTo>
                      <a:pt x="271175" y="618982"/>
                    </a:lnTo>
                    <a:lnTo>
                      <a:pt x="308985" y="646759"/>
                    </a:lnTo>
                    <a:cubicBezTo>
                      <a:pt x="349960" y="671407"/>
                      <a:pt x="399357" y="685800"/>
                      <a:pt x="452528" y="685800"/>
                    </a:cubicBezTo>
                    <a:cubicBezTo>
                      <a:pt x="594319" y="685800"/>
                      <a:pt x="709264" y="583452"/>
                      <a:pt x="709264" y="457200"/>
                    </a:cubicBezTo>
                    <a:cubicBezTo>
                      <a:pt x="709264" y="330948"/>
                      <a:pt x="594319" y="228600"/>
                      <a:pt x="452528" y="228600"/>
                    </a:cubicBezTo>
                    <a:cubicBezTo>
                      <a:pt x="399357" y="228600"/>
                      <a:pt x="349960" y="242993"/>
                      <a:pt x="308985" y="267642"/>
                    </a:cubicBezTo>
                    <a:lnTo>
                      <a:pt x="271174" y="295420"/>
                    </a:lnTo>
                    <a:lnTo>
                      <a:pt x="0" y="295420"/>
                    </a:lnTo>
                    <a:lnTo>
                      <a:pt x="5332" y="279237"/>
                    </a:lnTo>
                    <a:cubicBezTo>
                      <a:pt x="79010" y="115141"/>
                      <a:pt x="251495" y="0"/>
                      <a:pt x="452528" y="0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Flowchart: Process 33">
              <a:extLst>
                <a:ext uri="{FF2B5EF4-FFF2-40B4-BE49-F238E27FC236}">
                  <a16:creationId xmlns:a16="http://schemas.microsoft.com/office/drawing/2014/main" id="{78B605A5-B2DE-4FF2-9851-0270B56D2077}"/>
                </a:ext>
              </a:extLst>
            </p:cNvPr>
            <p:cNvSpPr/>
            <p:nvPr/>
          </p:nvSpPr>
          <p:spPr>
            <a:xfrm rot="18137603">
              <a:off x="4112776" y="3661572"/>
              <a:ext cx="1097280" cy="992848"/>
            </a:xfrm>
            <a:prstGeom prst="flowChartProcess">
              <a:avLst/>
            </a:prstGeom>
            <a:solidFill>
              <a:srgbClr val="00B0F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8F7ED64-8494-420A-9DEA-5C6A84845578}"/>
              </a:ext>
            </a:extLst>
          </p:cNvPr>
          <p:cNvGrpSpPr/>
          <p:nvPr/>
        </p:nvGrpSpPr>
        <p:grpSpPr>
          <a:xfrm>
            <a:off x="102479" y="86667"/>
            <a:ext cx="1819420" cy="4559824"/>
            <a:chOff x="173886" y="11442"/>
            <a:chExt cx="1819420" cy="4559824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E237BF4-BB76-44E2-A514-FCC0C797F47A}"/>
                </a:ext>
              </a:extLst>
            </p:cNvPr>
            <p:cNvGrpSpPr/>
            <p:nvPr/>
          </p:nvGrpSpPr>
          <p:grpSpPr>
            <a:xfrm>
              <a:off x="173886" y="11442"/>
              <a:ext cx="1819420" cy="3025435"/>
              <a:chOff x="173886" y="11442"/>
              <a:chExt cx="1819420" cy="3025435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F80B3B46-3D4D-461E-8D37-D86B966FF598}"/>
                  </a:ext>
                </a:extLst>
              </p:cNvPr>
              <p:cNvGrpSpPr/>
              <p:nvPr/>
            </p:nvGrpSpPr>
            <p:grpSpPr>
              <a:xfrm rot="2779950">
                <a:off x="223122" y="1266693"/>
                <a:ext cx="1720948" cy="1819420"/>
                <a:chOff x="5748997" y="1504073"/>
                <a:chExt cx="1720948" cy="1819420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8D7577A1-BD7A-4D8B-A841-C02CB52D1D60}"/>
                    </a:ext>
                  </a:extLst>
                </p:cNvPr>
                <p:cNvSpPr/>
                <p:nvPr/>
              </p:nvSpPr>
              <p:spPr>
                <a:xfrm flipV="1">
                  <a:off x="5748997" y="1504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9560F3FE-8DA2-45B9-BE46-661795F3BB96}"/>
                    </a:ext>
                  </a:extLst>
                </p:cNvPr>
                <p:cNvSpPr/>
                <p:nvPr/>
              </p:nvSpPr>
              <p:spPr>
                <a:xfrm flipV="1">
                  <a:off x="5901397" y="16564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52B85472-F17E-45CC-BE86-71FC3FAFD155}"/>
                    </a:ext>
                  </a:extLst>
                </p:cNvPr>
                <p:cNvSpPr/>
                <p:nvPr/>
              </p:nvSpPr>
              <p:spPr>
                <a:xfrm flipV="1">
                  <a:off x="6053797" y="18088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96D1A488-658F-4B7F-BBCC-406B85203CE2}"/>
                    </a:ext>
                  </a:extLst>
                </p:cNvPr>
                <p:cNvSpPr/>
                <p:nvPr/>
              </p:nvSpPr>
              <p:spPr>
                <a:xfrm flipV="1">
                  <a:off x="6206197" y="19612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58D198E1-BA5A-48E4-B9D1-9EC8CFBDDF54}"/>
                    </a:ext>
                  </a:extLst>
                </p:cNvPr>
                <p:cNvSpPr/>
                <p:nvPr/>
              </p:nvSpPr>
              <p:spPr>
                <a:xfrm flipV="1">
                  <a:off x="6358597" y="21136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FC7A4F5-4FE5-40F9-ADA2-AFB1F6414CAF}"/>
                    </a:ext>
                  </a:extLst>
                </p:cNvPr>
                <p:cNvSpPr/>
                <p:nvPr/>
              </p:nvSpPr>
              <p:spPr>
                <a:xfrm flipV="1">
                  <a:off x="6510997" y="2266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F85593E9-10A9-4B4D-8BF1-059CA363B42F}"/>
                    </a:ext>
                  </a:extLst>
                </p:cNvPr>
                <p:cNvSpPr/>
                <p:nvPr/>
              </p:nvSpPr>
              <p:spPr>
                <a:xfrm flipV="1">
                  <a:off x="6663397" y="24184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96BD207E-F672-4FC8-BEF3-DBBB4CFA21C6}"/>
                    </a:ext>
                  </a:extLst>
                </p:cNvPr>
                <p:cNvSpPr/>
                <p:nvPr/>
              </p:nvSpPr>
              <p:spPr>
                <a:xfrm flipV="1">
                  <a:off x="6815797" y="25708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9C86616E-BC28-4D2C-9273-0F9D017062D9}"/>
                    </a:ext>
                  </a:extLst>
                </p:cNvPr>
                <p:cNvSpPr/>
                <p:nvPr/>
              </p:nvSpPr>
              <p:spPr>
                <a:xfrm flipV="1">
                  <a:off x="6968197" y="27232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8984A4E4-5E5E-411E-ADF3-5DA2CA321939}"/>
                    </a:ext>
                  </a:extLst>
                </p:cNvPr>
                <p:cNvSpPr/>
                <p:nvPr/>
              </p:nvSpPr>
              <p:spPr>
                <a:xfrm flipV="1">
                  <a:off x="7120597" y="28756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F00AA4A1-F039-4E6A-A985-01380E215458}"/>
                    </a:ext>
                  </a:extLst>
                </p:cNvPr>
                <p:cNvSpPr/>
                <p:nvPr/>
              </p:nvSpPr>
              <p:spPr>
                <a:xfrm flipV="1">
                  <a:off x="7272997" y="3028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11EB9D2-C9D2-4DB8-83DE-80A9B1633549}"/>
                  </a:ext>
                </a:extLst>
              </p:cNvPr>
              <p:cNvSpPr/>
              <p:nvPr/>
            </p:nvSpPr>
            <p:spPr>
              <a:xfrm>
                <a:off x="589605" y="11442"/>
                <a:ext cx="937864" cy="914400"/>
              </a:xfrm>
              <a:custGeom>
                <a:avLst/>
                <a:gdLst>
                  <a:gd name="connsiteX0" fmla="*/ 452528 w 937864"/>
                  <a:gd name="connsiteY0" fmla="*/ 0 h 914400"/>
                  <a:gd name="connsiteX1" fmla="*/ 937864 w 937864"/>
                  <a:gd name="connsiteY1" fmla="*/ 457200 h 914400"/>
                  <a:gd name="connsiteX2" fmla="*/ 452528 w 937864"/>
                  <a:gd name="connsiteY2" fmla="*/ 914400 h 914400"/>
                  <a:gd name="connsiteX3" fmla="*/ 5332 w 937864"/>
                  <a:gd name="connsiteY3" fmla="*/ 635163 h 914400"/>
                  <a:gd name="connsiteX4" fmla="*/ 0 w 937864"/>
                  <a:gd name="connsiteY4" fmla="*/ 618982 h 914400"/>
                  <a:gd name="connsiteX5" fmla="*/ 271175 w 937864"/>
                  <a:gd name="connsiteY5" fmla="*/ 618982 h 914400"/>
                  <a:gd name="connsiteX6" fmla="*/ 308985 w 937864"/>
                  <a:gd name="connsiteY6" fmla="*/ 646759 h 914400"/>
                  <a:gd name="connsiteX7" fmla="*/ 452528 w 937864"/>
                  <a:gd name="connsiteY7" fmla="*/ 685800 h 914400"/>
                  <a:gd name="connsiteX8" fmla="*/ 709264 w 937864"/>
                  <a:gd name="connsiteY8" fmla="*/ 457200 h 914400"/>
                  <a:gd name="connsiteX9" fmla="*/ 452528 w 937864"/>
                  <a:gd name="connsiteY9" fmla="*/ 228600 h 914400"/>
                  <a:gd name="connsiteX10" fmla="*/ 308985 w 937864"/>
                  <a:gd name="connsiteY10" fmla="*/ 267642 h 914400"/>
                  <a:gd name="connsiteX11" fmla="*/ 271174 w 937864"/>
                  <a:gd name="connsiteY11" fmla="*/ 295420 h 914400"/>
                  <a:gd name="connsiteX12" fmla="*/ 0 w 937864"/>
                  <a:gd name="connsiteY12" fmla="*/ 295420 h 914400"/>
                  <a:gd name="connsiteX13" fmla="*/ 5332 w 937864"/>
                  <a:gd name="connsiteY13" fmla="*/ 279237 h 914400"/>
                  <a:gd name="connsiteX14" fmla="*/ 452528 w 937864"/>
                  <a:gd name="connsiteY1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37864" h="914400">
                    <a:moveTo>
                      <a:pt x="452528" y="0"/>
                    </a:moveTo>
                    <a:cubicBezTo>
                      <a:pt x="720572" y="0"/>
                      <a:pt x="937864" y="204695"/>
                      <a:pt x="937864" y="457200"/>
                    </a:cubicBezTo>
                    <a:cubicBezTo>
                      <a:pt x="937864" y="709705"/>
                      <a:pt x="720572" y="914400"/>
                      <a:pt x="452528" y="914400"/>
                    </a:cubicBezTo>
                    <a:cubicBezTo>
                      <a:pt x="251495" y="914400"/>
                      <a:pt x="79010" y="799259"/>
                      <a:pt x="5332" y="635163"/>
                    </a:cubicBezTo>
                    <a:lnTo>
                      <a:pt x="0" y="618982"/>
                    </a:lnTo>
                    <a:lnTo>
                      <a:pt x="271175" y="618982"/>
                    </a:lnTo>
                    <a:lnTo>
                      <a:pt x="308985" y="646759"/>
                    </a:lnTo>
                    <a:cubicBezTo>
                      <a:pt x="349960" y="671407"/>
                      <a:pt x="399357" y="685800"/>
                      <a:pt x="452528" y="685800"/>
                    </a:cubicBezTo>
                    <a:cubicBezTo>
                      <a:pt x="594319" y="685800"/>
                      <a:pt x="709264" y="583452"/>
                      <a:pt x="709264" y="457200"/>
                    </a:cubicBezTo>
                    <a:cubicBezTo>
                      <a:pt x="709264" y="330948"/>
                      <a:pt x="594319" y="228600"/>
                      <a:pt x="452528" y="228600"/>
                    </a:cubicBezTo>
                    <a:cubicBezTo>
                      <a:pt x="399357" y="228600"/>
                      <a:pt x="349960" y="242993"/>
                      <a:pt x="308985" y="267642"/>
                    </a:cubicBezTo>
                    <a:lnTo>
                      <a:pt x="271174" y="295420"/>
                    </a:lnTo>
                    <a:lnTo>
                      <a:pt x="0" y="295420"/>
                    </a:lnTo>
                    <a:lnTo>
                      <a:pt x="5332" y="279237"/>
                    </a:lnTo>
                    <a:cubicBezTo>
                      <a:pt x="79010" y="115141"/>
                      <a:pt x="251495" y="0"/>
                      <a:pt x="452528" y="0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Flowchart: Process 49">
              <a:extLst>
                <a:ext uri="{FF2B5EF4-FFF2-40B4-BE49-F238E27FC236}">
                  <a16:creationId xmlns:a16="http://schemas.microsoft.com/office/drawing/2014/main" id="{EC25E26E-CCB4-4613-B7BC-0932BE244D9D}"/>
                </a:ext>
              </a:extLst>
            </p:cNvPr>
            <p:cNvSpPr/>
            <p:nvPr/>
          </p:nvSpPr>
          <p:spPr>
            <a:xfrm rot="18823844">
              <a:off x="509897" y="3526202"/>
              <a:ext cx="1097280" cy="992848"/>
            </a:xfrm>
            <a:prstGeom prst="flowChartProcess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9340083-C3FD-45EE-B887-8CDB5174A689}"/>
              </a:ext>
            </a:extLst>
          </p:cNvPr>
          <p:cNvGrpSpPr/>
          <p:nvPr/>
        </p:nvGrpSpPr>
        <p:grpSpPr>
          <a:xfrm>
            <a:off x="630798" y="20713"/>
            <a:ext cx="1819420" cy="4604646"/>
            <a:chOff x="3746695" y="101990"/>
            <a:chExt cx="1819420" cy="4604646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FAAC125-D669-4FF2-894C-ACE79F647E11}"/>
                </a:ext>
              </a:extLst>
            </p:cNvPr>
            <p:cNvGrpSpPr/>
            <p:nvPr/>
          </p:nvGrpSpPr>
          <p:grpSpPr>
            <a:xfrm>
              <a:off x="3746695" y="101990"/>
              <a:ext cx="1819420" cy="3025435"/>
              <a:chOff x="4590766" y="83998"/>
              <a:chExt cx="1819420" cy="3025435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C4834F41-95AD-422A-AFD2-0CA1B4C17802}"/>
                  </a:ext>
                </a:extLst>
              </p:cNvPr>
              <p:cNvGrpSpPr/>
              <p:nvPr/>
            </p:nvGrpSpPr>
            <p:grpSpPr>
              <a:xfrm rot="2779950">
                <a:off x="4640002" y="1339249"/>
                <a:ext cx="1720948" cy="1819420"/>
                <a:chOff x="5748997" y="1504073"/>
                <a:chExt cx="1720948" cy="1819420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0C17013E-82C2-4F48-B58F-300D21631A37}"/>
                    </a:ext>
                  </a:extLst>
                </p:cNvPr>
                <p:cNvSpPr/>
                <p:nvPr/>
              </p:nvSpPr>
              <p:spPr>
                <a:xfrm flipV="1">
                  <a:off x="5748997" y="1504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2A8AD0F6-A854-4854-B8D5-40360696C8ED}"/>
                    </a:ext>
                  </a:extLst>
                </p:cNvPr>
                <p:cNvSpPr/>
                <p:nvPr/>
              </p:nvSpPr>
              <p:spPr>
                <a:xfrm flipV="1">
                  <a:off x="5901397" y="16564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2969A909-D540-4304-B0CA-F6B6B83E187F}"/>
                    </a:ext>
                  </a:extLst>
                </p:cNvPr>
                <p:cNvSpPr/>
                <p:nvPr/>
              </p:nvSpPr>
              <p:spPr>
                <a:xfrm flipV="1">
                  <a:off x="6053797" y="18088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20651EB8-916C-4F17-B8F1-8A3A400FF908}"/>
                    </a:ext>
                  </a:extLst>
                </p:cNvPr>
                <p:cNvSpPr/>
                <p:nvPr/>
              </p:nvSpPr>
              <p:spPr>
                <a:xfrm flipV="1">
                  <a:off x="6206197" y="19612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5C351047-B2D5-4BEC-846E-212879D79DA6}"/>
                    </a:ext>
                  </a:extLst>
                </p:cNvPr>
                <p:cNvSpPr/>
                <p:nvPr/>
              </p:nvSpPr>
              <p:spPr>
                <a:xfrm flipV="1">
                  <a:off x="6358597" y="21136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9FA84C9B-D842-498E-BABA-CD49F5075EB4}"/>
                    </a:ext>
                  </a:extLst>
                </p:cNvPr>
                <p:cNvSpPr/>
                <p:nvPr/>
              </p:nvSpPr>
              <p:spPr>
                <a:xfrm flipV="1">
                  <a:off x="6510997" y="2266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F5255568-F270-4C11-A129-55EC81761879}"/>
                    </a:ext>
                  </a:extLst>
                </p:cNvPr>
                <p:cNvSpPr/>
                <p:nvPr/>
              </p:nvSpPr>
              <p:spPr>
                <a:xfrm flipV="1">
                  <a:off x="6663397" y="24184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EA7417E6-0D01-4E02-9EB7-C9F337314913}"/>
                    </a:ext>
                  </a:extLst>
                </p:cNvPr>
                <p:cNvSpPr/>
                <p:nvPr/>
              </p:nvSpPr>
              <p:spPr>
                <a:xfrm flipV="1">
                  <a:off x="6815797" y="25708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E529700F-9E33-4399-897B-E7E750381EF2}"/>
                    </a:ext>
                  </a:extLst>
                </p:cNvPr>
                <p:cNvSpPr/>
                <p:nvPr/>
              </p:nvSpPr>
              <p:spPr>
                <a:xfrm flipV="1">
                  <a:off x="6968197" y="27232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7CBC5953-9052-4637-8CD9-29C89763025E}"/>
                    </a:ext>
                  </a:extLst>
                </p:cNvPr>
                <p:cNvSpPr/>
                <p:nvPr/>
              </p:nvSpPr>
              <p:spPr>
                <a:xfrm flipV="1">
                  <a:off x="7120597" y="28756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38E92E3F-9F12-4965-84E1-1EE46FEA3C10}"/>
                    </a:ext>
                  </a:extLst>
                </p:cNvPr>
                <p:cNvSpPr/>
                <p:nvPr/>
              </p:nvSpPr>
              <p:spPr>
                <a:xfrm flipV="1">
                  <a:off x="7272997" y="3028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F4E31B5-4082-4AD9-BB4C-CED95094998B}"/>
                  </a:ext>
                </a:extLst>
              </p:cNvPr>
              <p:cNvSpPr/>
              <p:nvPr/>
            </p:nvSpPr>
            <p:spPr>
              <a:xfrm>
                <a:off x="5006485" y="83998"/>
                <a:ext cx="937864" cy="914400"/>
              </a:xfrm>
              <a:custGeom>
                <a:avLst/>
                <a:gdLst>
                  <a:gd name="connsiteX0" fmla="*/ 452528 w 937864"/>
                  <a:gd name="connsiteY0" fmla="*/ 0 h 914400"/>
                  <a:gd name="connsiteX1" fmla="*/ 937864 w 937864"/>
                  <a:gd name="connsiteY1" fmla="*/ 457200 h 914400"/>
                  <a:gd name="connsiteX2" fmla="*/ 452528 w 937864"/>
                  <a:gd name="connsiteY2" fmla="*/ 914400 h 914400"/>
                  <a:gd name="connsiteX3" fmla="*/ 5332 w 937864"/>
                  <a:gd name="connsiteY3" fmla="*/ 635163 h 914400"/>
                  <a:gd name="connsiteX4" fmla="*/ 0 w 937864"/>
                  <a:gd name="connsiteY4" fmla="*/ 618982 h 914400"/>
                  <a:gd name="connsiteX5" fmla="*/ 271175 w 937864"/>
                  <a:gd name="connsiteY5" fmla="*/ 618982 h 914400"/>
                  <a:gd name="connsiteX6" fmla="*/ 308985 w 937864"/>
                  <a:gd name="connsiteY6" fmla="*/ 646759 h 914400"/>
                  <a:gd name="connsiteX7" fmla="*/ 452528 w 937864"/>
                  <a:gd name="connsiteY7" fmla="*/ 685800 h 914400"/>
                  <a:gd name="connsiteX8" fmla="*/ 709264 w 937864"/>
                  <a:gd name="connsiteY8" fmla="*/ 457200 h 914400"/>
                  <a:gd name="connsiteX9" fmla="*/ 452528 w 937864"/>
                  <a:gd name="connsiteY9" fmla="*/ 228600 h 914400"/>
                  <a:gd name="connsiteX10" fmla="*/ 308985 w 937864"/>
                  <a:gd name="connsiteY10" fmla="*/ 267642 h 914400"/>
                  <a:gd name="connsiteX11" fmla="*/ 271174 w 937864"/>
                  <a:gd name="connsiteY11" fmla="*/ 295420 h 914400"/>
                  <a:gd name="connsiteX12" fmla="*/ 0 w 937864"/>
                  <a:gd name="connsiteY12" fmla="*/ 295420 h 914400"/>
                  <a:gd name="connsiteX13" fmla="*/ 5332 w 937864"/>
                  <a:gd name="connsiteY13" fmla="*/ 279237 h 914400"/>
                  <a:gd name="connsiteX14" fmla="*/ 452528 w 937864"/>
                  <a:gd name="connsiteY1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37864" h="914400">
                    <a:moveTo>
                      <a:pt x="452528" y="0"/>
                    </a:moveTo>
                    <a:cubicBezTo>
                      <a:pt x="720572" y="0"/>
                      <a:pt x="937864" y="204695"/>
                      <a:pt x="937864" y="457200"/>
                    </a:cubicBezTo>
                    <a:cubicBezTo>
                      <a:pt x="937864" y="709705"/>
                      <a:pt x="720572" y="914400"/>
                      <a:pt x="452528" y="914400"/>
                    </a:cubicBezTo>
                    <a:cubicBezTo>
                      <a:pt x="251495" y="914400"/>
                      <a:pt x="79010" y="799259"/>
                      <a:pt x="5332" y="635163"/>
                    </a:cubicBezTo>
                    <a:lnTo>
                      <a:pt x="0" y="618982"/>
                    </a:lnTo>
                    <a:lnTo>
                      <a:pt x="271175" y="618982"/>
                    </a:lnTo>
                    <a:lnTo>
                      <a:pt x="308985" y="646759"/>
                    </a:lnTo>
                    <a:cubicBezTo>
                      <a:pt x="349960" y="671407"/>
                      <a:pt x="399357" y="685800"/>
                      <a:pt x="452528" y="685800"/>
                    </a:cubicBezTo>
                    <a:cubicBezTo>
                      <a:pt x="594319" y="685800"/>
                      <a:pt x="709264" y="583452"/>
                      <a:pt x="709264" y="457200"/>
                    </a:cubicBezTo>
                    <a:cubicBezTo>
                      <a:pt x="709264" y="330948"/>
                      <a:pt x="594319" y="228600"/>
                      <a:pt x="452528" y="228600"/>
                    </a:cubicBezTo>
                    <a:cubicBezTo>
                      <a:pt x="399357" y="228600"/>
                      <a:pt x="349960" y="242993"/>
                      <a:pt x="308985" y="267642"/>
                    </a:cubicBezTo>
                    <a:lnTo>
                      <a:pt x="271174" y="295420"/>
                    </a:lnTo>
                    <a:lnTo>
                      <a:pt x="0" y="295420"/>
                    </a:lnTo>
                    <a:lnTo>
                      <a:pt x="5332" y="279237"/>
                    </a:lnTo>
                    <a:cubicBezTo>
                      <a:pt x="79010" y="115141"/>
                      <a:pt x="251495" y="0"/>
                      <a:pt x="452528" y="0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6" name="Flowchart: Process 65">
              <a:extLst>
                <a:ext uri="{FF2B5EF4-FFF2-40B4-BE49-F238E27FC236}">
                  <a16:creationId xmlns:a16="http://schemas.microsoft.com/office/drawing/2014/main" id="{C05B8A31-6900-4237-B1E7-9F66F8CD397D}"/>
                </a:ext>
              </a:extLst>
            </p:cNvPr>
            <p:cNvSpPr/>
            <p:nvPr/>
          </p:nvSpPr>
          <p:spPr>
            <a:xfrm rot="18137603">
              <a:off x="4112776" y="3661572"/>
              <a:ext cx="1097280" cy="992848"/>
            </a:xfrm>
            <a:prstGeom prst="flowChartProcess">
              <a:avLst/>
            </a:prstGeom>
            <a:solidFill>
              <a:srgbClr val="00B0F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ম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D416CDD-463E-4982-980B-05D0B9BBD8B6}"/>
              </a:ext>
            </a:extLst>
          </p:cNvPr>
          <p:cNvGrpSpPr/>
          <p:nvPr/>
        </p:nvGrpSpPr>
        <p:grpSpPr>
          <a:xfrm>
            <a:off x="494020" y="140774"/>
            <a:ext cx="1819420" cy="4604646"/>
            <a:chOff x="3746695" y="101990"/>
            <a:chExt cx="1819420" cy="4604646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A642CE5-DADB-4BAE-90D2-B53F711BFF10}"/>
                </a:ext>
              </a:extLst>
            </p:cNvPr>
            <p:cNvGrpSpPr/>
            <p:nvPr/>
          </p:nvGrpSpPr>
          <p:grpSpPr>
            <a:xfrm>
              <a:off x="3746695" y="101990"/>
              <a:ext cx="1819420" cy="3025435"/>
              <a:chOff x="4590766" y="83998"/>
              <a:chExt cx="1819420" cy="3025435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C24483BA-B103-4400-9DD8-7158A53C5ED4}"/>
                  </a:ext>
                </a:extLst>
              </p:cNvPr>
              <p:cNvGrpSpPr/>
              <p:nvPr/>
            </p:nvGrpSpPr>
            <p:grpSpPr>
              <a:xfrm rot="2779950">
                <a:off x="4640002" y="1339249"/>
                <a:ext cx="1720948" cy="1819420"/>
                <a:chOff x="5748997" y="1504073"/>
                <a:chExt cx="1720948" cy="1819420"/>
              </a:xfrm>
            </p:grpSpPr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0AF64B87-3CE7-4DE1-BF95-06999952E785}"/>
                    </a:ext>
                  </a:extLst>
                </p:cNvPr>
                <p:cNvSpPr/>
                <p:nvPr/>
              </p:nvSpPr>
              <p:spPr>
                <a:xfrm flipV="1">
                  <a:off x="5748997" y="1504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7E8AC260-E32F-4A0B-B441-911DC4A9F377}"/>
                    </a:ext>
                  </a:extLst>
                </p:cNvPr>
                <p:cNvSpPr/>
                <p:nvPr/>
              </p:nvSpPr>
              <p:spPr>
                <a:xfrm flipV="1">
                  <a:off x="5901397" y="16564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ADDA436F-FA3E-4401-88C9-36A5A6DA6BEA}"/>
                    </a:ext>
                  </a:extLst>
                </p:cNvPr>
                <p:cNvSpPr/>
                <p:nvPr/>
              </p:nvSpPr>
              <p:spPr>
                <a:xfrm flipV="1">
                  <a:off x="6053797" y="18088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CDC94996-DD79-4697-B7DA-060F5A64EE56}"/>
                    </a:ext>
                  </a:extLst>
                </p:cNvPr>
                <p:cNvSpPr/>
                <p:nvPr/>
              </p:nvSpPr>
              <p:spPr>
                <a:xfrm flipV="1">
                  <a:off x="6206197" y="19612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4227D25A-B2C7-452A-830B-F99B08DC7463}"/>
                    </a:ext>
                  </a:extLst>
                </p:cNvPr>
                <p:cNvSpPr/>
                <p:nvPr/>
              </p:nvSpPr>
              <p:spPr>
                <a:xfrm flipV="1">
                  <a:off x="6358597" y="21136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AFA0E078-9124-4CE1-A52B-1AE28EA67CF0}"/>
                    </a:ext>
                  </a:extLst>
                </p:cNvPr>
                <p:cNvSpPr/>
                <p:nvPr/>
              </p:nvSpPr>
              <p:spPr>
                <a:xfrm flipV="1">
                  <a:off x="6510997" y="2266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15CB13CC-1B17-4D08-B1CD-EE0D419C872B}"/>
                    </a:ext>
                  </a:extLst>
                </p:cNvPr>
                <p:cNvSpPr/>
                <p:nvPr/>
              </p:nvSpPr>
              <p:spPr>
                <a:xfrm flipV="1">
                  <a:off x="6663397" y="24184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5F0AE06D-F8D8-4C83-AAA4-D8B0F40FE09D}"/>
                    </a:ext>
                  </a:extLst>
                </p:cNvPr>
                <p:cNvSpPr/>
                <p:nvPr/>
              </p:nvSpPr>
              <p:spPr>
                <a:xfrm flipV="1">
                  <a:off x="6815797" y="25708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D25D7963-1D1E-4FF3-9CF2-DB268F4D3A75}"/>
                    </a:ext>
                  </a:extLst>
                </p:cNvPr>
                <p:cNvSpPr/>
                <p:nvPr/>
              </p:nvSpPr>
              <p:spPr>
                <a:xfrm flipV="1">
                  <a:off x="6968197" y="27232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CDA61C91-39D4-4A8F-B87C-801C750555F9}"/>
                    </a:ext>
                  </a:extLst>
                </p:cNvPr>
                <p:cNvSpPr/>
                <p:nvPr/>
              </p:nvSpPr>
              <p:spPr>
                <a:xfrm flipV="1">
                  <a:off x="7120597" y="28756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76894F9E-B75F-499E-B012-DC3D832E7296}"/>
                    </a:ext>
                  </a:extLst>
                </p:cNvPr>
                <p:cNvSpPr/>
                <p:nvPr/>
              </p:nvSpPr>
              <p:spPr>
                <a:xfrm flipV="1">
                  <a:off x="7272997" y="3028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D45F27E4-F71C-4B2C-977C-8DA323F5C3D2}"/>
                  </a:ext>
                </a:extLst>
              </p:cNvPr>
              <p:cNvSpPr/>
              <p:nvPr/>
            </p:nvSpPr>
            <p:spPr>
              <a:xfrm>
                <a:off x="5006485" y="83998"/>
                <a:ext cx="937864" cy="914400"/>
              </a:xfrm>
              <a:custGeom>
                <a:avLst/>
                <a:gdLst>
                  <a:gd name="connsiteX0" fmla="*/ 452528 w 937864"/>
                  <a:gd name="connsiteY0" fmla="*/ 0 h 914400"/>
                  <a:gd name="connsiteX1" fmla="*/ 937864 w 937864"/>
                  <a:gd name="connsiteY1" fmla="*/ 457200 h 914400"/>
                  <a:gd name="connsiteX2" fmla="*/ 452528 w 937864"/>
                  <a:gd name="connsiteY2" fmla="*/ 914400 h 914400"/>
                  <a:gd name="connsiteX3" fmla="*/ 5332 w 937864"/>
                  <a:gd name="connsiteY3" fmla="*/ 635163 h 914400"/>
                  <a:gd name="connsiteX4" fmla="*/ 0 w 937864"/>
                  <a:gd name="connsiteY4" fmla="*/ 618982 h 914400"/>
                  <a:gd name="connsiteX5" fmla="*/ 271175 w 937864"/>
                  <a:gd name="connsiteY5" fmla="*/ 618982 h 914400"/>
                  <a:gd name="connsiteX6" fmla="*/ 308985 w 937864"/>
                  <a:gd name="connsiteY6" fmla="*/ 646759 h 914400"/>
                  <a:gd name="connsiteX7" fmla="*/ 452528 w 937864"/>
                  <a:gd name="connsiteY7" fmla="*/ 685800 h 914400"/>
                  <a:gd name="connsiteX8" fmla="*/ 709264 w 937864"/>
                  <a:gd name="connsiteY8" fmla="*/ 457200 h 914400"/>
                  <a:gd name="connsiteX9" fmla="*/ 452528 w 937864"/>
                  <a:gd name="connsiteY9" fmla="*/ 228600 h 914400"/>
                  <a:gd name="connsiteX10" fmla="*/ 308985 w 937864"/>
                  <a:gd name="connsiteY10" fmla="*/ 267642 h 914400"/>
                  <a:gd name="connsiteX11" fmla="*/ 271174 w 937864"/>
                  <a:gd name="connsiteY11" fmla="*/ 295420 h 914400"/>
                  <a:gd name="connsiteX12" fmla="*/ 0 w 937864"/>
                  <a:gd name="connsiteY12" fmla="*/ 295420 h 914400"/>
                  <a:gd name="connsiteX13" fmla="*/ 5332 w 937864"/>
                  <a:gd name="connsiteY13" fmla="*/ 279237 h 914400"/>
                  <a:gd name="connsiteX14" fmla="*/ 452528 w 937864"/>
                  <a:gd name="connsiteY1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37864" h="914400">
                    <a:moveTo>
                      <a:pt x="452528" y="0"/>
                    </a:moveTo>
                    <a:cubicBezTo>
                      <a:pt x="720572" y="0"/>
                      <a:pt x="937864" y="204695"/>
                      <a:pt x="937864" y="457200"/>
                    </a:cubicBezTo>
                    <a:cubicBezTo>
                      <a:pt x="937864" y="709705"/>
                      <a:pt x="720572" y="914400"/>
                      <a:pt x="452528" y="914400"/>
                    </a:cubicBezTo>
                    <a:cubicBezTo>
                      <a:pt x="251495" y="914400"/>
                      <a:pt x="79010" y="799259"/>
                      <a:pt x="5332" y="635163"/>
                    </a:cubicBezTo>
                    <a:lnTo>
                      <a:pt x="0" y="618982"/>
                    </a:lnTo>
                    <a:lnTo>
                      <a:pt x="271175" y="618982"/>
                    </a:lnTo>
                    <a:lnTo>
                      <a:pt x="308985" y="646759"/>
                    </a:lnTo>
                    <a:cubicBezTo>
                      <a:pt x="349960" y="671407"/>
                      <a:pt x="399357" y="685800"/>
                      <a:pt x="452528" y="685800"/>
                    </a:cubicBezTo>
                    <a:cubicBezTo>
                      <a:pt x="594319" y="685800"/>
                      <a:pt x="709264" y="583452"/>
                      <a:pt x="709264" y="457200"/>
                    </a:cubicBezTo>
                    <a:cubicBezTo>
                      <a:pt x="709264" y="330948"/>
                      <a:pt x="594319" y="228600"/>
                      <a:pt x="452528" y="228600"/>
                    </a:cubicBezTo>
                    <a:cubicBezTo>
                      <a:pt x="399357" y="228600"/>
                      <a:pt x="349960" y="242993"/>
                      <a:pt x="308985" y="267642"/>
                    </a:cubicBezTo>
                    <a:lnTo>
                      <a:pt x="271174" y="295420"/>
                    </a:lnTo>
                    <a:lnTo>
                      <a:pt x="0" y="295420"/>
                    </a:lnTo>
                    <a:lnTo>
                      <a:pt x="5332" y="279237"/>
                    </a:lnTo>
                    <a:cubicBezTo>
                      <a:pt x="79010" y="115141"/>
                      <a:pt x="251495" y="0"/>
                      <a:pt x="452528" y="0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" name="Flowchart: Process 81">
              <a:extLst>
                <a:ext uri="{FF2B5EF4-FFF2-40B4-BE49-F238E27FC236}">
                  <a16:creationId xmlns:a16="http://schemas.microsoft.com/office/drawing/2014/main" id="{B2532E30-EACA-4DB9-864D-5E86262280ED}"/>
                </a:ext>
              </a:extLst>
            </p:cNvPr>
            <p:cNvSpPr/>
            <p:nvPr/>
          </p:nvSpPr>
          <p:spPr>
            <a:xfrm rot="18137603">
              <a:off x="4112776" y="3661572"/>
              <a:ext cx="1097280" cy="992848"/>
            </a:xfrm>
            <a:prstGeom prst="flowChartProcess">
              <a:avLst/>
            </a:prstGeom>
            <a:solidFill>
              <a:srgbClr val="00B0F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2" name="24 - Jagoroner Gaan - Ek Nodi Rokto Periye (music.com.bd)">
            <a:hlinkClick r:id="" action="ppaction://media"/>
            <a:extLst>
              <a:ext uri="{FF2B5EF4-FFF2-40B4-BE49-F238E27FC236}">
                <a16:creationId xmlns:a16="http://schemas.microsoft.com/office/drawing/2014/main" id="{22780C29-4C70-471F-AC66-7386AB0478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16612688">
            <a:off x="-9222656" y="1531333"/>
            <a:ext cx="609600" cy="60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36ED4E-1818-485B-A44C-8AEBEDC34518}"/>
              </a:ext>
            </a:extLst>
          </p:cNvPr>
          <p:cNvSpPr/>
          <p:nvPr/>
        </p:nvSpPr>
        <p:spPr>
          <a:xfrm>
            <a:off x="0" y="-27425"/>
            <a:ext cx="12192000" cy="677133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C13CA-1FF6-46FE-BA10-A0544D670E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168"/>
            <a:ext cx="12191999" cy="61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67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 advTm="1000">
        <p15:prstTrans prst="pageCurlDouble"/>
        <p:sndAc>
          <p:stSnd>
            <p:snd r:embed="rId5" name="click.wav"/>
          </p:stSnd>
        </p:sndAc>
      </p:transition>
    </mc:Choice>
    <mc:Fallback xmlns="">
      <p:transition advClick="0" advTm="1000">
        <p:fade/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0213 L 0.6582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04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99 0 L 0.55873 -0.0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7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-0.02246 L 0.79857 0.015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05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86 0.01481 L 0.44558 -0.004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36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41 0.00579 L 0.29141 0.005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80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835627-23F9-4865-8320-56B360B54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0" y="1084757"/>
            <a:ext cx="8397239" cy="51189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68D3A2-741A-4F62-9656-9E97B354F5A2}"/>
              </a:ext>
            </a:extLst>
          </p:cNvPr>
          <p:cNvSpPr txBox="1"/>
          <p:nvPr/>
        </p:nvSpPr>
        <p:spPr>
          <a:xfrm>
            <a:off x="5129376" y="381876"/>
            <a:ext cx="2837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আগুন সম্পর্কে জানব </a:t>
            </a:r>
            <a:endParaRPr lang="en-US" sz="32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26605-E393-41C2-84D2-E7711DE97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6240"/>
            <a:ext cx="12191999" cy="6176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F121FB-2414-4E66-8571-92E6C1ECCABB}"/>
              </a:ext>
            </a:extLst>
          </p:cNvPr>
          <p:cNvSpPr/>
          <p:nvPr/>
        </p:nvSpPr>
        <p:spPr>
          <a:xfrm>
            <a:off x="0" y="-27425"/>
            <a:ext cx="12192000" cy="677133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070100"/>
            <a:ext cx="711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আগুনের</a:t>
            </a:r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A194AF-E7BB-429F-BBC6-21598A564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6240"/>
            <a:ext cx="12191999" cy="6176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1AA5A3-7366-413E-8FF7-394CD91DB76D}"/>
              </a:ext>
            </a:extLst>
          </p:cNvPr>
          <p:cNvSpPr/>
          <p:nvPr/>
        </p:nvSpPr>
        <p:spPr>
          <a:xfrm>
            <a:off x="0" y="-27425"/>
            <a:ext cx="12192000" cy="677133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CC1751-DF13-4600-AF4F-1F22A15EE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" y="394138"/>
            <a:ext cx="6426195" cy="5658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E63EAB-470A-4CFE-95EE-516C4D9613AC}"/>
              </a:ext>
            </a:extLst>
          </p:cNvPr>
          <p:cNvSpPr txBox="1"/>
          <p:nvPr/>
        </p:nvSpPr>
        <p:spPr>
          <a:xfrm>
            <a:off x="8087710" y="2490952"/>
            <a:ext cx="3626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বস্তিতে আগুন লাগার দৃশ্য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F2731A-7084-46F2-98A6-078A41C4B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9562"/>
            <a:ext cx="12191999" cy="6176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0B38D7-DC3E-481C-82F4-8B48233EA199}"/>
              </a:ext>
            </a:extLst>
          </p:cNvPr>
          <p:cNvSpPr/>
          <p:nvPr/>
        </p:nvSpPr>
        <p:spPr>
          <a:xfrm>
            <a:off x="0" y="-27425"/>
            <a:ext cx="12192000" cy="677133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1779B-5014-4A38-98CE-4113244D1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95" y="1562405"/>
            <a:ext cx="8414094" cy="43197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A61B9C-03DA-4FA0-BB53-751DA0F29821}"/>
              </a:ext>
            </a:extLst>
          </p:cNvPr>
          <p:cNvSpPr/>
          <p:nvPr/>
        </p:nvSpPr>
        <p:spPr>
          <a:xfrm>
            <a:off x="2885090" y="630620"/>
            <a:ext cx="5720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বিমানে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আগুন</a:t>
            </a:r>
            <a:r>
              <a:rPr lang="bn-IN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লাগার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দৃশ্য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F5D44D-0857-466D-A1AA-3646A52EA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7153"/>
            <a:ext cx="12191999" cy="6176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EB64BD-F37A-408F-8492-E8FDF9A707B3}"/>
              </a:ext>
            </a:extLst>
          </p:cNvPr>
          <p:cNvSpPr/>
          <p:nvPr/>
        </p:nvSpPr>
        <p:spPr>
          <a:xfrm>
            <a:off x="0" y="-27425"/>
            <a:ext cx="12192000" cy="677133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0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73B9E7-D1F6-46E0-A492-E638F3FFE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47" y="1543700"/>
            <a:ext cx="9257825" cy="45089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48D639-0A29-4C25-A90F-5F6C88B69A12}"/>
              </a:ext>
            </a:extLst>
          </p:cNvPr>
          <p:cNvSpPr txBox="1"/>
          <p:nvPr/>
        </p:nvSpPr>
        <p:spPr>
          <a:xfrm>
            <a:off x="4351283" y="650850"/>
            <a:ext cx="5171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ট্রেনে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IN" sz="5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লাগার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bn-IN" sz="5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106F3C-1A98-4158-9F9E-96664E117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168"/>
            <a:ext cx="12191999" cy="6176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1AC1D1-3D25-4AB3-BF1D-A66427EE3670}"/>
              </a:ext>
            </a:extLst>
          </p:cNvPr>
          <p:cNvSpPr/>
          <p:nvPr/>
        </p:nvSpPr>
        <p:spPr>
          <a:xfrm>
            <a:off x="0" y="-27425"/>
            <a:ext cx="12192000" cy="677133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3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" y="376517"/>
            <a:ext cx="10596282" cy="6172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8F421D-9CCF-4AB3-8D30-101208F6F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168"/>
            <a:ext cx="12191999" cy="6176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2BC2A2-58F6-4001-86F6-7F73E2F485D9}"/>
              </a:ext>
            </a:extLst>
          </p:cNvPr>
          <p:cNvSpPr/>
          <p:nvPr/>
        </p:nvSpPr>
        <p:spPr>
          <a:xfrm>
            <a:off x="0" y="-27425"/>
            <a:ext cx="12192000" cy="677133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8200" y="2997200"/>
            <a:ext cx="8775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লাগার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913D5E-243C-4C52-A2C0-B9236E8EF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29167"/>
            <a:ext cx="12191999" cy="6176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357512-0B7A-4C02-8E3D-9BEAAFD737FB}"/>
              </a:ext>
            </a:extLst>
          </p:cNvPr>
          <p:cNvSpPr/>
          <p:nvPr/>
        </p:nvSpPr>
        <p:spPr>
          <a:xfrm>
            <a:off x="0" y="11165"/>
            <a:ext cx="12344400" cy="688514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A98B2B-3869-41B9-A415-5E1410D44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66" y="145244"/>
            <a:ext cx="8235727" cy="46705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344C81-5A4A-402A-9E47-64408BBF08AB}"/>
              </a:ext>
            </a:extLst>
          </p:cNvPr>
          <p:cNvSpPr txBox="1"/>
          <p:nvPr/>
        </p:nvSpPr>
        <p:spPr>
          <a:xfrm>
            <a:off x="3032760" y="4815841"/>
            <a:ext cx="5013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রান্নার পর চুলার আগুন নিভিয়ে না রাখলে আগুন লাগতে পারে।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041A1-04F3-4842-9DD8-35E872F77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168"/>
            <a:ext cx="12191999" cy="6176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95571B-A18E-44E2-9BAE-89151B866B0B}"/>
              </a:ext>
            </a:extLst>
          </p:cNvPr>
          <p:cNvSpPr/>
          <p:nvPr/>
        </p:nvSpPr>
        <p:spPr>
          <a:xfrm>
            <a:off x="0" y="11165"/>
            <a:ext cx="12344400" cy="688514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4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64819E-2E14-48BA-9F35-C76E128E7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9045"/>
            <a:ext cx="5098568" cy="33243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29B0B5-6F29-4593-BC1D-9FD397A8D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73" y="1339045"/>
            <a:ext cx="5829227" cy="33243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13F320-85B5-4010-8A13-9CD05A1DC65D}"/>
              </a:ext>
            </a:extLst>
          </p:cNvPr>
          <p:cNvSpPr txBox="1"/>
          <p:nvPr/>
        </p:nvSpPr>
        <p:spPr>
          <a:xfrm>
            <a:off x="2585545" y="5029200"/>
            <a:ext cx="7788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6FF67-007E-4222-B934-BB020CF27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168"/>
            <a:ext cx="12191999" cy="6176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686767-A918-43CF-93D2-1ADD47551F86}"/>
              </a:ext>
            </a:extLst>
          </p:cNvPr>
          <p:cNvSpPr/>
          <p:nvPr/>
        </p:nvSpPr>
        <p:spPr>
          <a:xfrm>
            <a:off x="0" y="11165"/>
            <a:ext cx="12344400" cy="688514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A43CAF-C7FA-49EB-BCFC-9581783CF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60" y="1580658"/>
            <a:ext cx="6995370" cy="4456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AB0AF2-479F-49E6-84E4-A9F65EDDA716}"/>
              </a:ext>
            </a:extLst>
          </p:cNvPr>
          <p:cNvSpPr txBox="1"/>
          <p:nvPr/>
        </p:nvSpPr>
        <p:spPr>
          <a:xfrm>
            <a:off x="3305502" y="267724"/>
            <a:ext cx="5580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9D836-43D4-4C8C-A0D5-54FDA83DB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168"/>
            <a:ext cx="12191999" cy="6176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36BAD5-5FA2-4C94-8009-247638CDD21F}"/>
              </a:ext>
            </a:extLst>
          </p:cNvPr>
          <p:cNvSpPr/>
          <p:nvPr/>
        </p:nvSpPr>
        <p:spPr>
          <a:xfrm>
            <a:off x="0" y="11165"/>
            <a:ext cx="12344400" cy="688514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0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CB2EB4-CC5B-408E-B909-6FBBB4880B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3574F6-7C3A-4848-A968-1B0DD2BD2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4" y="6412847"/>
              <a:ext cx="12097871" cy="4451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427FE0-8089-4BAF-9FDD-D70F4AA4C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51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9D45D5-7134-4D74-A630-519DF9E6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727333" y="3219549"/>
              <a:ext cx="5993946" cy="4451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6CA354-846E-4035-A791-776BFBA7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972450" y="3206424"/>
              <a:ext cx="5993946" cy="44515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8299E4-DA6B-411B-BCF1-8D7597A2D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7" y="445151"/>
            <a:ext cx="11381535" cy="596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48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2" name="click.wav"/>
          </p:stSnd>
        </p:sndAc>
      </p:transition>
    </mc:Choice>
    <mc:Fallback xmlns="">
      <p:transition spd="slow" advTm="1000">
        <p:fade/>
        <p:sndAc>
          <p:stSnd>
            <p:snd r:embed="rId5" name="click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A28BFA-7802-44DE-92CB-AE2C6D07F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1" y="686697"/>
            <a:ext cx="4971205" cy="3979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 prst="ribl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8DD3EC-FF7C-4A06-916F-8BA38A089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72" y="292559"/>
            <a:ext cx="4650828" cy="3865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9A2019-9A4D-4A66-BC56-569FC672C564}"/>
              </a:ext>
            </a:extLst>
          </p:cNvPr>
          <p:cNvSpPr txBox="1"/>
          <p:nvPr/>
        </p:nvSpPr>
        <p:spPr>
          <a:xfrm>
            <a:off x="1492881" y="5120640"/>
            <a:ext cx="9479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বিড়ি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সিগারেটের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লাগতে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022AA-1D38-449E-A5A9-AEE1768C6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168"/>
            <a:ext cx="12191999" cy="6176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B4D091-5CBD-4586-91BB-3849CEDA3466}"/>
              </a:ext>
            </a:extLst>
          </p:cNvPr>
          <p:cNvSpPr/>
          <p:nvPr/>
        </p:nvSpPr>
        <p:spPr>
          <a:xfrm>
            <a:off x="0" y="11165"/>
            <a:ext cx="12344400" cy="688514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1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93D46C-2F74-4F5B-A7BD-AC2D0F3581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39" b="6549"/>
          <a:stretch/>
        </p:blipFill>
        <p:spPr>
          <a:xfrm>
            <a:off x="591039" y="804041"/>
            <a:ext cx="7361804" cy="46641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E029BB-B557-493C-BEEB-FD006D6ACD28}"/>
              </a:ext>
            </a:extLst>
          </p:cNvPr>
          <p:cNvSpPr txBox="1"/>
          <p:nvPr/>
        </p:nvSpPr>
        <p:spPr>
          <a:xfrm>
            <a:off x="7867650" y="759198"/>
            <a:ext cx="38625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</a:t>
            </a:r>
            <a:r>
              <a:rPr lang="bn-IN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খেললে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লাগতে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7D314-F78A-4F82-800B-B4FC2F666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168"/>
            <a:ext cx="12191999" cy="6176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CC6D11-F266-4DD1-B928-3511B96200AE}"/>
              </a:ext>
            </a:extLst>
          </p:cNvPr>
          <p:cNvSpPr/>
          <p:nvPr/>
        </p:nvSpPr>
        <p:spPr>
          <a:xfrm>
            <a:off x="0" y="11165"/>
            <a:ext cx="12344400" cy="688514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4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0858969-7C2F-4765-889D-EF65B1F0889B}"/>
              </a:ext>
            </a:extLst>
          </p:cNvPr>
          <p:cNvGrpSpPr/>
          <p:nvPr/>
        </p:nvGrpSpPr>
        <p:grpSpPr>
          <a:xfrm>
            <a:off x="1965959" y="448495"/>
            <a:ext cx="8717281" cy="5967545"/>
            <a:chOff x="1645923" y="448495"/>
            <a:chExt cx="8570134" cy="62786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924D308-8803-4750-909B-F09475FC9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923" y="448495"/>
              <a:ext cx="8570134" cy="611031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4A5F53-1D71-4E0F-89CC-DC56BB4BDE2A}"/>
                </a:ext>
              </a:extLst>
            </p:cNvPr>
            <p:cNvSpPr/>
            <p:nvPr/>
          </p:nvSpPr>
          <p:spPr>
            <a:xfrm>
              <a:off x="1833001" y="448495"/>
              <a:ext cx="3636581" cy="6278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ঘরে</a:t>
              </a:r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কুপি</a:t>
              </a:r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, </a:t>
              </a: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হারিকেন</a:t>
              </a:r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, </a:t>
              </a: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মশা</a:t>
              </a:r>
              <a:r>
                <a:rPr lang="bn-IN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কয়েল</a:t>
              </a:r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60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বালিয়ে</a:t>
              </a:r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60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াখলে</a:t>
              </a:r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আগুন</a:t>
              </a:r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লাগতে</a:t>
              </a:r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পারে</a:t>
              </a:r>
              <a:endPara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5B3617B-EBB4-43BB-99B7-99CB2624A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168"/>
            <a:ext cx="12191999" cy="6176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08713E-CFF9-430C-95FB-4A8F546A6D77}"/>
              </a:ext>
            </a:extLst>
          </p:cNvPr>
          <p:cNvSpPr/>
          <p:nvPr/>
        </p:nvSpPr>
        <p:spPr>
          <a:xfrm>
            <a:off x="0" y="11165"/>
            <a:ext cx="12344400" cy="688514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6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30" y="1290917"/>
            <a:ext cx="10434917" cy="52309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C366DF-7D66-41B4-AD85-38DEC6A32F0F}"/>
              </a:ext>
            </a:extLst>
          </p:cNvPr>
          <p:cNvSpPr/>
          <p:nvPr/>
        </p:nvSpPr>
        <p:spPr>
          <a:xfrm>
            <a:off x="0" y="11165"/>
            <a:ext cx="12344400" cy="688514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2B6B8-1EEF-4B54-91C0-97B3F8A44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191999" cy="44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8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2300" y="2667000"/>
            <a:ext cx="6261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মোকাবিলা</a:t>
            </a:r>
            <a:endParaRPr lang="en-US" sz="80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5F202-C610-4377-A38A-93D8B5073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168"/>
            <a:ext cx="12191999" cy="6176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E5E901-E5EC-4D9F-850E-962DD4D35A32}"/>
              </a:ext>
            </a:extLst>
          </p:cNvPr>
          <p:cNvSpPr/>
          <p:nvPr/>
        </p:nvSpPr>
        <p:spPr>
          <a:xfrm>
            <a:off x="0" y="11165"/>
            <a:ext cx="12344400" cy="688514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1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134359"/>
            <a:ext cx="11623040" cy="59768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BD0C7C-F2A3-4A42-817E-B92F440A7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168"/>
            <a:ext cx="12191999" cy="6176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80EAC8-9B51-43E2-849C-E60CB7222BD8}"/>
              </a:ext>
            </a:extLst>
          </p:cNvPr>
          <p:cNvSpPr/>
          <p:nvPr/>
        </p:nvSpPr>
        <p:spPr>
          <a:xfrm>
            <a:off x="0" y="11165"/>
            <a:ext cx="12344400" cy="688514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6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4" y="154746"/>
            <a:ext cx="10764136" cy="60631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D4E5D1-BD78-4D74-8DA4-49A5B95AD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168"/>
            <a:ext cx="12191999" cy="6176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2415DC-2964-43F3-A6DA-EC83FB9FB0B0}"/>
              </a:ext>
            </a:extLst>
          </p:cNvPr>
          <p:cNvSpPr/>
          <p:nvPr/>
        </p:nvSpPr>
        <p:spPr>
          <a:xfrm>
            <a:off x="0" y="11165"/>
            <a:ext cx="12344400" cy="688514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7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2240" y="0"/>
            <a:ext cx="6869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B0F0"/>
                </a:solidFill>
              </a:rPr>
              <a:t>বই</a:t>
            </a:r>
            <a:r>
              <a:rPr lang="en-US" sz="8800" b="1" dirty="0">
                <a:solidFill>
                  <a:srgbClr val="00B0F0"/>
                </a:solidFill>
              </a:rPr>
              <a:t> </a:t>
            </a:r>
            <a:r>
              <a:rPr lang="en-US" sz="8800" b="1" dirty="0" err="1">
                <a:solidFill>
                  <a:srgbClr val="00B0F0"/>
                </a:solidFill>
              </a:rPr>
              <a:t>সংযোগ</a:t>
            </a:r>
            <a:endParaRPr lang="en-US" sz="8800" b="1" dirty="0">
              <a:solidFill>
                <a:srgbClr val="00B0F0"/>
              </a:solidFill>
            </a:endParaRP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DBCC7E07-361B-44B0-8C21-C6FF467B2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0" y="1446550"/>
            <a:ext cx="7786370" cy="48929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FE3F4B-6C54-4014-A3E5-9BC89E7A2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168"/>
            <a:ext cx="12191999" cy="6176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0251B4-83B3-4E08-AD55-3A86A1A379BB}"/>
              </a:ext>
            </a:extLst>
          </p:cNvPr>
          <p:cNvSpPr/>
          <p:nvPr/>
        </p:nvSpPr>
        <p:spPr>
          <a:xfrm>
            <a:off x="0" y="11165"/>
            <a:ext cx="12344400" cy="688514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8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739038"/>
              </p:ext>
            </p:extLst>
          </p:nvPr>
        </p:nvGraphicFramePr>
        <p:xfrm>
          <a:off x="1856935" y="928468"/>
          <a:ext cx="8370278" cy="4996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016">
                  <a:extLst>
                    <a:ext uri="{9D8B030D-6E8A-4147-A177-3AD203B41FA5}">
                      <a16:colId xmlns:a16="http://schemas.microsoft.com/office/drawing/2014/main" val="2906805864"/>
                    </a:ext>
                  </a:extLst>
                </a:gridCol>
                <a:gridCol w="5902262">
                  <a:extLst>
                    <a:ext uri="{9D8B030D-6E8A-4147-A177-3AD203B41FA5}">
                      <a16:colId xmlns:a16="http://schemas.microsoft.com/office/drawing/2014/main" val="1801908136"/>
                    </a:ext>
                  </a:extLst>
                </a:gridCol>
              </a:tblGrid>
              <a:tr h="700382">
                <a:tc gridSpan="2">
                  <a:txBody>
                    <a:bodyPr/>
                    <a:lstStyle/>
                    <a:p>
                      <a:pPr algn="ctr"/>
                      <a:r>
                        <a:rPr lang="bn-IN" sz="4000" dirty="0"/>
                        <a:t>দলীয় কাজ</a:t>
                      </a:r>
                      <a:endParaRPr lang="en-US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545929"/>
                  </a:ext>
                </a:extLst>
              </a:tr>
              <a:tr h="822188">
                <a:tc>
                  <a:txBody>
                    <a:bodyPr/>
                    <a:lstStyle/>
                    <a:p>
                      <a:r>
                        <a:rPr lang="bn-IN" sz="4000" dirty="0"/>
                        <a:t>ক দল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আগুন</a:t>
                      </a:r>
                      <a:r>
                        <a:rPr lang="bn-IN" sz="4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লাগার</a:t>
                      </a:r>
                      <a:r>
                        <a:rPr lang="en-US" sz="4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৩ </a:t>
                      </a:r>
                      <a:r>
                        <a:rPr lang="en-US" sz="4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</a:t>
                      </a:r>
                      <a:r>
                        <a:rPr lang="en-US" sz="4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4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কারন</a:t>
                      </a:r>
                      <a:r>
                        <a:rPr lang="en-US" sz="4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</a:t>
                      </a:r>
                      <a:r>
                        <a:rPr lang="en-US" sz="4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451945"/>
                  </a:ext>
                </a:extLst>
              </a:tr>
              <a:tr h="1553022">
                <a:tc>
                  <a:txBody>
                    <a:bodyPr/>
                    <a:lstStyle/>
                    <a:p>
                      <a:r>
                        <a:rPr lang="bn-IN" sz="4000" dirty="0"/>
                        <a:t>খ</a:t>
                      </a:r>
                      <a:r>
                        <a:rPr lang="bn-IN" sz="4000" baseline="0" dirty="0"/>
                        <a:t> দল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আগুন</a:t>
                      </a:r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4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মোকাবেলা </a:t>
                      </a:r>
                      <a:r>
                        <a:rPr lang="en-US" sz="4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করার</a:t>
                      </a:r>
                      <a:r>
                        <a:rPr lang="en-US" sz="4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৩ </a:t>
                      </a:r>
                      <a:r>
                        <a:rPr lang="en-US" sz="4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</a:t>
                      </a:r>
                      <a:r>
                        <a:rPr lang="en-US" sz="4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উপায়</a:t>
                      </a:r>
                      <a:r>
                        <a:rPr lang="en-US" sz="4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</a:t>
                      </a:r>
                      <a:r>
                        <a:rPr lang="en-US" sz="4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274422"/>
                  </a:ext>
                </a:extLst>
              </a:tr>
              <a:tr h="1918439">
                <a:tc>
                  <a:txBody>
                    <a:bodyPr/>
                    <a:lstStyle/>
                    <a:p>
                      <a:r>
                        <a:rPr lang="bn-IN" sz="4000" dirty="0"/>
                        <a:t>গ দল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/>
                        <a:t>কোথায়</a:t>
                      </a:r>
                      <a:r>
                        <a:rPr lang="bn-IN" sz="4000" baseline="0" dirty="0"/>
                        <a:t> </a:t>
                      </a:r>
                      <a:r>
                        <a:rPr lang="bn-IN" sz="4000" dirty="0"/>
                        <a:t>কোথায় আগুন লাগতে পারে ?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2227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7281F4F-EC17-4BC6-A4AD-C906DDEFD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168"/>
            <a:ext cx="12191999" cy="6176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3D5F1F-129F-4735-9C9D-5F19CA7D7E75}"/>
              </a:ext>
            </a:extLst>
          </p:cNvPr>
          <p:cNvSpPr/>
          <p:nvPr/>
        </p:nvSpPr>
        <p:spPr>
          <a:xfrm>
            <a:off x="0" y="11165"/>
            <a:ext cx="12344400" cy="688514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1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1473201"/>
            <a:ext cx="11597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(১)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লাগতে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মোকাবেলা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লাগার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9993F9-0EB8-401E-9CCC-306B270E1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168"/>
            <a:ext cx="12191999" cy="6176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BF9AFF-7B8A-4930-AE5F-A09FC5CB9752}"/>
              </a:ext>
            </a:extLst>
          </p:cNvPr>
          <p:cNvSpPr/>
          <p:nvPr/>
        </p:nvSpPr>
        <p:spPr>
          <a:xfrm>
            <a:off x="0" y="11165"/>
            <a:ext cx="12344400" cy="688514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5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282493-4B48-4B3F-A510-DC2C7F75944F}"/>
              </a:ext>
            </a:extLst>
          </p:cNvPr>
          <p:cNvSpPr/>
          <p:nvPr/>
        </p:nvSpPr>
        <p:spPr>
          <a:xfrm>
            <a:off x="0" y="-27425"/>
            <a:ext cx="12192000" cy="677133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CD83B6-A0F9-4F40-9373-C3EFC1CCA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168"/>
            <a:ext cx="12191999" cy="6176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756962-8D05-4351-9C88-FDFACA7EEE8F}"/>
              </a:ext>
            </a:extLst>
          </p:cNvPr>
          <p:cNvSpPr/>
          <p:nvPr/>
        </p:nvSpPr>
        <p:spPr>
          <a:xfrm>
            <a:off x="3304979" y="3244334"/>
            <a:ext cx="558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https://www.youtube.com/watch?v=0KcegRGdzus&amp;t=42s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3E7F7-E5B9-4A9A-AB29-0D9B7D10AA47}"/>
              </a:ext>
            </a:extLst>
          </p:cNvPr>
          <p:cNvSpPr txBox="1"/>
          <p:nvPr/>
        </p:nvSpPr>
        <p:spPr>
          <a:xfrm>
            <a:off x="3304979" y="1051560"/>
            <a:ext cx="4467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29FF44-457D-43C6-8DE0-EB973803F011}"/>
              </a:ext>
            </a:extLst>
          </p:cNvPr>
          <p:cNvSpPr/>
          <p:nvPr/>
        </p:nvSpPr>
        <p:spPr>
          <a:xfrm>
            <a:off x="2316480" y="2636521"/>
            <a:ext cx="7391400" cy="1965960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48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F8C272B-8D8F-4BAF-9B32-C5065A5EC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168"/>
            <a:ext cx="12191999" cy="61766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E3D5A2B5-0F5B-4A33-B719-261CA5FB49D4}"/>
              </a:ext>
            </a:extLst>
          </p:cNvPr>
          <p:cNvSpPr/>
          <p:nvPr/>
        </p:nvSpPr>
        <p:spPr>
          <a:xfrm>
            <a:off x="0" y="11165"/>
            <a:ext cx="12344400" cy="688514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9F66B-EA83-4535-AA5E-ED05B15B3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" y="-22349"/>
            <a:ext cx="12105290" cy="62850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BEB191-5849-4DB2-9D62-F101E1C4C9FD}"/>
              </a:ext>
            </a:extLst>
          </p:cNvPr>
          <p:cNvSpPr txBox="1"/>
          <p:nvPr/>
        </p:nvSpPr>
        <p:spPr>
          <a:xfrm>
            <a:off x="2159876" y="599090"/>
            <a:ext cx="3563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</a:p>
        </p:txBody>
      </p:sp>
    </p:spTree>
    <p:extLst>
      <p:ext uri="{BB962C8B-B14F-4D97-AF65-F5344CB8AC3E}">
        <p14:creationId xmlns:p14="http://schemas.microsoft.com/office/powerpoint/2010/main" val="813746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2" name="click.wav"/>
          </p:stSnd>
        </p:sndAc>
      </p:transition>
    </mc:Choice>
    <mc:Fallback xmlns="">
      <p:transition spd="slow" advTm="1000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449" y="2073579"/>
            <a:ext cx="6783441" cy="31700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৪র্থ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মোকাবেলা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 আগুন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     ৪০ মিনিট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4240" y="501135"/>
            <a:ext cx="6187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F9547-73EE-4E8C-95ED-6708D97B1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6240"/>
            <a:ext cx="12191999" cy="6176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DA25F1-270B-45DA-A9A8-02E0C114EC71}"/>
              </a:ext>
            </a:extLst>
          </p:cNvPr>
          <p:cNvSpPr/>
          <p:nvPr/>
        </p:nvSpPr>
        <p:spPr>
          <a:xfrm>
            <a:off x="0" y="-27425"/>
            <a:ext cx="12192000" cy="677133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4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5320" y="1889955"/>
            <a:ext cx="8826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7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১০.১.১ বাংলাদেশের দুর্যোগ আগুন স</a:t>
            </a:r>
            <a:r>
              <a:rPr lang="en-US" sz="72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ম্পর্কে</a:t>
            </a:r>
            <a:r>
              <a:rPr lang="bn-IN" sz="7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 </a:t>
            </a:r>
            <a:r>
              <a:rPr lang="bn-IN" sz="8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1A02CB-4A5C-42BF-9E8A-CEC3EF0E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6240"/>
            <a:ext cx="12191999" cy="6176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E3A675-CCEF-4128-8AAF-F6CFF42B5169}"/>
              </a:ext>
            </a:extLst>
          </p:cNvPr>
          <p:cNvSpPr/>
          <p:nvPr/>
        </p:nvSpPr>
        <p:spPr>
          <a:xfrm>
            <a:off x="0" y="-27425"/>
            <a:ext cx="12192000" cy="677133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9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022600"/>
            <a:ext cx="7302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7030A0"/>
                </a:solidFill>
              </a:rPr>
              <a:t>প্রাকৃতিক</a:t>
            </a:r>
            <a:r>
              <a:rPr lang="en-US" sz="7200" b="1" dirty="0">
                <a:solidFill>
                  <a:srgbClr val="7030A0"/>
                </a:solidFill>
              </a:rPr>
              <a:t> </a:t>
            </a:r>
            <a:r>
              <a:rPr lang="en-US" sz="7200" b="1" dirty="0" err="1">
                <a:solidFill>
                  <a:srgbClr val="7030A0"/>
                </a:solidFill>
              </a:rPr>
              <a:t>দুর্যোগ</a:t>
            </a:r>
            <a:endParaRPr lang="en-US" sz="7200"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5C4F66-E870-44D6-B967-2FF50AA0A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6240"/>
            <a:ext cx="12191999" cy="6176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DE5D7A-C891-43F3-85B7-5E58D220D5F6}"/>
              </a:ext>
            </a:extLst>
          </p:cNvPr>
          <p:cNvSpPr/>
          <p:nvPr/>
        </p:nvSpPr>
        <p:spPr>
          <a:xfrm>
            <a:off x="0" y="-27425"/>
            <a:ext cx="12192000" cy="677133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6F1597-874C-4F7F-8A71-DF6CE262E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47" y="2310844"/>
            <a:ext cx="4389121" cy="34278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E08E31-7BC9-4542-BB86-68EB46263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03" y="2310843"/>
            <a:ext cx="5230996" cy="34278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4DFB82-E4AE-495B-8143-70894CA25B21}"/>
              </a:ext>
            </a:extLst>
          </p:cNvPr>
          <p:cNvSpPr txBox="1"/>
          <p:nvPr/>
        </p:nvSpPr>
        <p:spPr>
          <a:xfrm>
            <a:off x="5376736" y="1119352"/>
            <a:ext cx="3673365" cy="137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8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8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25740C-4917-43F8-AB8C-6EA209985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6240"/>
            <a:ext cx="12191999" cy="6176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F94E56-69DE-4ABE-84FA-E9700F32143E}"/>
              </a:ext>
            </a:extLst>
          </p:cNvPr>
          <p:cNvSpPr/>
          <p:nvPr/>
        </p:nvSpPr>
        <p:spPr>
          <a:xfrm>
            <a:off x="0" y="-27425"/>
            <a:ext cx="12192000" cy="677133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5CD639-3501-40D3-A8FA-B5D56C14B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80" y="1737723"/>
            <a:ext cx="7503942" cy="42776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324397-C033-499E-83BE-8D38FB6E6747}"/>
              </a:ext>
            </a:extLst>
          </p:cNvPr>
          <p:cNvSpPr txBox="1"/>
          <p:nvPr/>
        </p:nvSpPr>
        <p:spPr>
          <a:xfrm>
            <a:off x="5252807" y="461720"/>
            <a:ext cx="3846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</a:t>
            </a:r>
            <a:r>
              <a:rPr lang="bn-IN" sz="6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6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8792D-AD3D-4307-8D02-D0056DED2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6240"/>
            <a:ext cx="12191999" cy="6176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385BDA-5F0C-458B-AAFB-E0D761B376EE}"/>
              </a:ext>
            </a:extLst>
          </p:cNvPr>
          <p:cNvSpPr/>
          <p:nvPr/>
        </p:nvSpPr>
        <p:spPr>
          <a:xfrm>
            <a:off x="0" y="-27425"/>
            <a:ext cx="12192000" cy="677133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4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98718A-5188-4289-89D5-D277212BC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22" y="1049596"/>
            <a:ext cx="8510954" cy="51795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039DBA-B8A6-43C0-B0A9-FC28390F2568}"/>
              </a:ext>
            </a:extLst>
          </p:cNvPr>
          <p:cNvSpPr txBox="1"/>
          <p:nvPr/>
        </p:nvSpPr>
        <p:spPr>
          <a:xfrm>
            <a:off x="4404360" y="11164"/>
            <a:ext cx="3627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5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5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5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C74E2-C174-4AE7-8EA8-7DFCA4F16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168"/>
            <a:ext cx="12191999" cy="6176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AEC3E6-85D1-4DCD-910A-2AB67645B3DF}"/>
              </a:ext>
            </a:extLst>
          </p:cNvPr>
          <p:cNvSpPr/>
          <p:nvPr/>
        </p:nvSpPr>
        <p:spPr>
          <a:xfrm>
            <a:off x="0" y="-27425"/>
            <a:ext cx="12192000" cy="677133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4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287</Words>
  <Application>Microsoft Office PowerPoint</Application>
  <PresentationFormat>Widescreen</PresentationFormat>
  <Paragraphs>50</Paragraphs>
  <Slides>30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Abdulla Al Shakil</cp:lastModifiedBy>
  <cp:revision>104</cp:revision>
  <dcterms:created xsi:type="dcterms:W3CDTF">2018-05-31T10:06:12Z</dcterms:created>
  <dcterms:modified xsi:type="dcterms:W3CDTF">2021-04-18T07:24:34Z</dcterms:modified>
</cp:coreProperties>
</file>