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9" r:id="rId2"/>
    <p:sldId id="256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60" r:id="rId11"/>
    <p:sldId id="265" r:id="rId12"/>
    <p:sldId id="270" r:id="rId13"/>
    <p:sldId id="271" r:id="rId14"/>
  </p:sldIdLst>
  <p:sldSz cx="12801600" cy="7772400"/>
  <p:notesSz cx="9144000" cy="6858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44" y="-84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4EE6-8908-42B0-B6E3-F8E2E14B9B5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1C97-A308-46BE-B121-611F18B7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1C97-A308-46BE-B121-611F18B76B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1C97-A308-46BE-B121-611F18B76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2" y="352637"/>
            <a:ext cx="4031615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6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3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0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4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3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1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2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691" indent="0">
              <a:buNone/>
              <a:defRPr sz="2600" b="1"/>
            </a:lvl2pPr>
            <a:lvl3pPr marL="1175382" indent="0">
              <a:buNone/>
              <a:defRPr sz="2300" b="1"/>
            </a:lvl3pPr>
            <a:lvl4pPr marL="1763075" indent="0">
              <a:buNone/>
              <a:defRPr sz="2100" b="1"/>
            </a:lvl4pPr>
            <a:lvl5pPr marL="2350766" indent="0">
              <a:buNone/>
              <a:defRPr sz="2100" b="1"/>
            </a:lvl5pPr>
            <a:lvl6pPr marL="2938457" indent="0">
              <a:buNone/>
              <a:defRPr sz="2100" b="1"/>
            </a:lvl6pPr>
            <a:lvl7pPr marL="3526148" indent="0">
              <a:buNone/>
              <a:defRPr sz="2100" b="1"/>
            </a:lvl7pPr>
            <a:lvl8pPr marL="4113840" indent="0">
              <a:buNone/>
              <a:defRPr sz="2100" b="1"/>
            </a:lvl8pPr>
            <a:lvl9pPr marL="470153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691" indent="0">
              <a:buNone/>
              <a:defRPr sz="2600" b="1"/>
            </a:lvl2pPr>
            <a:lvl3pPr marL="1175382" indent="0">
              <a:buNone/>
              <a:defRPr sz="2300" b="1"/>
            </a:lvl3pPr>
            <a:lvl4pPr marL="1763075" indent="0">
              <a:buNone/>
              <a:defRPr sz="2100" b="1"/>
            </a:lvl4pPr>
            <a:lvl5pPr marL="2350766" indent="0">
              <a:buNone/>
              <a:defRPr sz="2100" b="1"/>
            </a:lvl5pPr>
            <a:lvl6pPr marL="2938457" indent="0">
              <a:buNone/>
              <a:defRPr sz="2100" b="1"/>
            </a:lvl6pPr>
            <a:lvl7pPr marL="3526148" indent="0">
              <a:buNone/>
              <a:defRPr sz="2100" b="1"/>
            </a:lvl7pPr>
            <a:lvl8pPr marL="4113840" indent="0">
              <a:buNone/>
              <a:defRPr sz="2100" b="1"/>
            </a:lvl8pPr>
            <a:lvl9pPr marL="470153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7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5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691" indent="0">
              <a:buNone/>
              <a:defRPr sz="1500"/>
            </a:lvl2pPr>
            <a:lvl3pPr marL="1175382" indent="0">
              <a:buNone/>
              <a:defRPr sz="1300"/>
            </a:lvl3pPr>
            <a:lvl4pPr marL="1763075" indent="0">
              <a:buNone/>
              <a:defRPr sz="1200"/>
            </a:lvl4pPr>
            <a:lvl5pPr marL="2350766" indent="0">
              <a:buNone/>
              <a:defRPr sz="1200"/>
            </a:lvl5pPr>
            <a:lvl6pPr marL="2938457" indent="0">
              <a:buNone/>
              <a:defRPr sz="1200"/>
            </a:lvl6pPr>
            <a:lvl7pPr marL="3526148" indent="0">
              <a:buNone/>
              <a:defRPr sz="1200"/>
            </a:lvl7pPr>
            <a:lvl8pPr marL="4113840" indent="0">
              <a:buNone/>
              <a:defRPr sz="1200"/>
            </a:lvl8pPr>
            <a:lvl9pPr marL="470153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691" indent="0">
              <a:buNone/>
              <a:defRPr sz="3600"/>
            </a:lvl2pPr>
            <a:lvl3pPr marL="1175382" indent="0">
              <a:buNone/>
              <a:defRPr sz="3100"/>
            </a:lvl3pPr>
            <a:lvl4pPr marL="1763075" indent="0">
              <a:buNone/>
              <a:defRPr sz="2600"/>
            </a:lvl4pPr>
            <a:lvl5pPr marL="2350766" indent="0">
              <a:buNone/>
              <a:defRPr sz="2600"/>
            </a:lvl5pPr>
            <a:lvl6pPr marL="2938457" indent="0">
              <a:buNone/>
              <a:defRPr sz="2600"/>
            </a:lvl6pPr>
            <a:lvl7pPr marL="3526148" indent="0">
              <a:buNone/>
              <a:defRPr sz="2600"/>
            </a:lvl7pPr>
            <a:lvl8pPr marL="4113840" indent="0">
              <a:buNone/>
              <a:defRPr sz="2600"/>
            </a:lvl8pPr>
            <a:lvl9pPr marL="4701531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691" indent="0">
              <a:buNone/>
              <a:defRPr sz="1500"/>
            </a:lvl2pPr>
            <a:lvl3pPr marL="1175382" indent="0">
              <a:buNone/>
              <a:defRPr sz="1300"/>
            </a:lvl3pPr>
            <a:lvl4pPr marL="1763075" indent="0">
              <a:buNone/>
              <a:defRPr sz="1200"/>
            </a:lvl4pPr>
            <a:lvl5pPr marL="2350766" indent="0">
              <a:buNone/>
              <a:defRPr sz="1200"/>
            </a:lvl5pPr>
            <a:lvl6pPr marL="2938457" indent="0">
              <a:buNone/>
              <a:defRPr sz="1200"/>
            </a:lvl6pPr>
            <a:lvl7pPr marL="3526148" indent="0">
              <a:buNone/>
              <a:defRPr sz="1200"/>
            </a:lvl7pPr>
            <a:lvl8pPr marL="4113840" indent="0">
              <a:buNone/>
              <a:defRPr sz="1200"/>
            </a:lvl8pPr>
            <a:lvl9pPr marL="470153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1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39" tIns="58769" rIns="117539" bIns="587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3"/>
            <a:ext cx="11521440" cy="5129425"/>
          </a:xfrm>
          <a:prstGeom prst="rect">
            <a:avLst/>
          </a:prstGeom>
        </p:spPr>
        <p:txBody>
          <a:bodyPr vert="horz" lIns="117539" tIns="58769" rIns="117539" bIns="587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17538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769" indent="-440769" algn="l" defTabSz="117538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4999" indent="-367308" algn="l" defTabSz="117538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229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919" indent="-293847" algn="l" defTabSz="117538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612" indent="-293847" algn="l" defTabSz="117538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301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9995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7686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376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691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382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075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0766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457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148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3840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1531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hoq71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7295" y="1371600"/>
            <a:ext cx="1127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/>
              <a:t>বিসমিল্লাহির</a:t>
            </a:r>
            <a:r>
              <a:rPr lang="en-US" sz="7200" dirty="0"/>
              <a:t> </a:t>
            </a:r>
            <a:r>
              <a:rPr lang="en-US" sz="7200" dirty="0" err="1"/>
              <a:t>রাহমানির</a:t>
            </a:r>
            <a:r>
              <a:rPr lang="en-US" sz="7200" dirty="0"/>
              <a:t> </a:t>
            </a:r>
            <a:r>
              <a:rPr lang="en-US" sz="7200" dirty="0" err="1"/>
              <a:t>রাহিম</a:t>
            </a:r>
            <a:r>
              <a:rPr lang="en-US" sz="6600" dirty="0"/>
              <a:t> </a:t>
            </a:r>
          </a:p>
          <a:p>
            <a:pPr algn="ctr"/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048000"/>
            <a:ext cx="12496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/>
              <a:t>স্বাগতম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32651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438" y="-4855997"/>
            <a:ext cx="5334462" cy="6151397"/>
            <a:chOff x="4369388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44802" y="-3436236"/>
              <a:ext cx="38489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1"/>
          <p:cNvSpPr/>
          <p:nvPr/>
        </p:nvSpPr>
        <p:spPr>
          <a:xfrm>
            <a:off x="-5334000" y="6002222"/>
            <a:ext cx="5715000" cy="685291"/>
          </a:xfrm>
          <a:custGeom>
            <a:avLst/>
            <a:gdLst>
              <a:gd name="connsiteX0" fmla="*/ 0 w 5105546"/>
              <a:gd name="connsiteY0" fmla="*/ 0 h 685291"/>
              <a:gd name="connsiteX1" fmla="*/ 0 w 5105546"/>
              <a:gd name="connsiteY1" fmla="*/ 0 h 685291"/>
              <a:gd name="connsiteX2" fmla="*/ 5105546 w 5105546"/>
              <a:gd name="connsiteY2" fmla="*/ 0 h 685291"/>
              <a:gd name="connsiteX3" fmla="*/ 5105546 w 5105546"/>
              <a:gd name="connsiteY3" fmla="*/ 0 h 685291"/>
              <a:gd name="connsiteX4" fmla="*/ 5105546 w 5105546"/>
              <a:gd name="connsiteY4" fmla="*/ 685291 h 685291"/>
              <a:gd name="connsiteX5" fmla="*/ 5105546 w 5105546"/>
              <a:gd name="connsiteY5" fmla="*/ 685291 h 685291"/>
              <a:gd name="connsiteX6" fmla="*/ 0 w 5105546"/>
              <a:gd name="connsiteY6" fmla="*/ 685291 h 685291"/>
              <a:gd name="connsiteX7" fmla="*/ 0 w 5105546"/>
              <a:gd name="connsiteY7" fmla="*/ 685291 h 685291"/>
              <a:gd name="connsiteX8" fmla="*/ 0 w 5105546"/>
              <a:gd name="connsiteY8" fmla="*/ 0 h 685291"/>
              <a:gd name="connsiteX0" fmla="*/ 0 w 5492226"/>
              <a:gd name="connsiteY0" fmla="*/ 0 h 685291"/>
              <a:gd name="connsiteX1" fmla="*/ 0 w 5492226"/>
              <a:gd name="connsiteY1" fmla="*/ 0 h 685291"/>
              <a:gd name="connsiteX2" fmla="*/ 5105546 w 5492226"/>
              <a:gd name="connsiteY2" fmla="*/ 0 h 685291"/>
              <a:gd name="connsiteX3" fmla="*/ 5105546 w 5492226"/>
              <a:gd name="connsiteY3" fmla="*/ 0 h 685291"/>
              <a:gd name="connsiteX4" fmla="*/ 5492215 w 5492226"/>
              <a:gd name="connsiteY4" fmla="*/ 370837 h 685291"/>
              <a:gd name="connsiteX5" fmla="*/ 5105546 w 5492226"/>
              <a:gd name="connsiteY5" fmla="*/ 685291 h 685291"/>
              <a:gd name="connsiteX6" fmla="*/ 5105546 w 5492226"/>
              <a:gd name="connsiteY6" fmla="*/ 685291 h 685291"/>
              <a:gd name="connsiteX7" fmla="*/ 0 w 5492226"/>
              <a:gd name="connsiteY7" fmla="*/ 685291 h 685291"/>
              <a:gd name="connsiteX8" fmla="*/ 0 w 5492226"/>
              <a:gd name="connsiteY8" fmla="*/ 685291 h 685291"/>
              <a:gd name="connsiteX9" fmla="*/ 0 w 5492226"/>
              <a:gd name="connsiteY9" fmla="*/ 0 h 685291"/>
              <a:gd name="connsiteX0" fmla="*/ 0 w 5492215"/>
              <a:gd name="connsiteY0" fmla="*/ 0 h 685291"/>
              <a:gd name="connsiteX1" fmla="*/ 0 w 5492215"/>
              <a:gd name="connsiteY1" fmla="*/ 0 h 685291"/>
              <a:gd name="connsiteX2" fmla="*/ 5105546 w 5492215"/>
              <a:gd name="connsiteY2" fmla="*/ 0 h 685291"/>
              <a:gd name="connsiteX3" fmla="*/ 5105546 w 5492215"/>
              <a:gd name="connsiteY3" fmla="*/ 0 h 685291"/>
              <a:gd name="connsiteX4" fmla="*/ 5492215 w 5492215"/>
              <a:gd name="connsiteY4" fmla="*/ 370837 h 685291"/>
              <a:gd name="connsiteX5" fmla="*/ 5105546 w 5492215"/>
              <a:gd name="connsiteY5" fmla="*/ 685291 h 685291"/>
              <a:gd name="connsiteX6" fmla="*/ 5105546 w 5492215"/>
              <a:gd name="connsiteY6" fmla="*/ 685291 h 685291"/>
              <a:gd name="connsiteX7" fmla="*/ 0 w 5492215"/>
              <a:gd name="connsiteY7" fmla="*/ 685291 h 685291"/>
              <a:gd name="connsiteX8" fmla="*/ 0 w 5492215"/>
              <a:gd name="connsiteY8" fmla="*/ 685291 h 685291"/>
              <a:gd name="connsiteX9" fmla="*/ 0 w 5492215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9511" h="685291">
                <a:moveTo>
                  <a:pt x="0" y="0"/>
                </a:moveTo>
                <a:lnTo>
                  <a:pt x="0" y="0"/>
                </a:lnTo>
                <a:lnTo>
                  <a:pt x="5105546" y="0"/>
                </a:lnTo>
                <a:lnTo>
                  <a:pt x="5105546" y="0"/>
                </a:lnTo>
                <a:cubicBezTo>
                  <a:pt x="5103056" y="102592"/>
                  <a:pt x="5258221" y="126356"/>
                  <a:pt x="5539511" y="370837"/>
                </a:cubicBezTo>
                <a:cubicBezTo>
                  <a:pt x="5252967" y="554482"/>
                  <a:pt x="5250201" y="580473"/>
                  <a:pt x="5105546" y="685291"/>
                </a:cubicBezTo>
                <a:lnTo>
                  <a:pt x="5105546" y="685291"/>
                </a:lnTo>
                <a:lnTo>
                  <a:pt x="0" y="685291"/>
                </a:lnTo>
                <a:lnTo>
                  <a:pt x="0" y="685291"/>
                </a:lnTo>
                <a:lnTo>
                  <a:pt x="0" y="0"/>
                </a:lnTo>
                <a:close/>
              </a:path>
            </a:pathLst>
          </a:cu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6421" y="-5928808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6969635" y="291484"/>
            <a:ext cx="5334462" cy="70511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76200"/>
            <a:ext cx="2743200" cy="2714316"/>
            <a:chOff x="229800" y="560613"/>
            <a:chExt cx="2743200" cy="2714316"/>
          </a:xfrm>
        </p:grpSpPr>
        <p:sp>
          <p:nvSpPr>
            <p:cNvPr id="14" name="Freeform 13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74613" y="3970430"/>
            <a:ext cx="2743200" cy="2692117"/>
            <a:chOff x="7581514" y="3671246"/>
            <a:chExt cx="2743200" cy="2692117"/>
          </a:xfrm>
        </p:grpSpPr>
        <p:grpSp>
          <p:nvGrpSpPr>
            <p:cNvPr id="17" name="Group 16"/>
            <p:cNvGrpSpPr/>
            <p:nvPr/>
          </p:nvGrpSpPr>
          <p:grpSpPr>
            <a:xfrm>
              <a:off x="7647751" y="3849094"/>
              <a:ext cx="2647036" cy="2458200"/>
              <a:chOff x="8466621" y="3903685"/>
              <a:chExt cx="2647036" cy="2458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20" name="4-Point Star 19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41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42" name="Oval 41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7" name="Group 36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9" name="Isosceles Triangle 38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Isosceles Triangle 39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8466621" y="3903685"/>
                <a:ext cx="2647036" cy="2458200"/>
                <a:chOff x="2576739" y="3078455"/>
                <a:chExt cx="2647036" cy="245820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3392507" y="3078455"/>
                  <a:ext cx="98874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  <a:endPara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768141" y="4045621"/>
                  <a:ext cx="4556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605060" y="5013435"/>
                  <a:ext cx="5873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576739" y="4039717"/>
                  <a:ext cx="5759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80748" y="4831336"/>
                  <a:ext cx="4490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284737" y="3191000"/>
                  <a:ext cx="2541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636510" y="3492688"/>
                  <a:ext cx="360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584993" y="4483951"/>
                  <a:ext cx="4806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190713" y="4860997"/>
                  <a:ext cx="4865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816899" y="4497852"/>
                  <a:ext cx="4397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739768" y="3583875"/>
                  <a:ext cx="685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049686" y="3259312"/>
                  <a:ext cx="6616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Donut 17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7" name="Picture 46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5229936" y="3228265"/>
            <a:ext cx="1170864" cy="2201740"/>
          </a:xfrm>
          <a:prstGeom prst="rect">
            <a:avLst/>
          </a:prstGeom>
        </p:spPr>
      </p:pic>
      <p:pic>
        <p:nvPicPr>
          <p:cNvPr id="48" name="Picture 47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124200" y="3297551"/>
            <a:ext cx="1108808" cy="22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4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 p14:bounceEnd="69000">
                                          <p:cBhvr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5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6.73332E-8 L -0.40563 -0.00755 " pathEditMode="relative" rAng="0" ptsTypes="AA">
                                          <p:cBhvr>
                                            <p:cTn id="26" dur="6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288" y="-3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359 0.00265 L 0.05307 0.00061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3" y="-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71 -0.00734 L -0.18614 -0.00694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8" y="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42" presetID="63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75 0.00714 L 0.47916 -0.00265 " pathEditMode="relative" rAng="0" ptsTypes="AA">
                                          <p:cBhvr>
                                            <p:cTn id="43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333" y="-4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5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6.73332E-8 L -0.40563 -0.00755 " pathEditMode="relative" rAng="0" ptsTypes="AA">
                                          <p:cBhvr>
                                            <p:cTn id="26" dur="6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288" y="-3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359 0.00265 L 0.05307 0.00061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3" y="-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71 -0.00734 L -0.18614 -0.00694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8" y="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42" presetID="63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75 0.00714 L 0.47916 -0.00265 " pathEditMode="relative" rAng="0" ptsTypes="AA">
                                          <p:cBhvr>
                                            <p:cTn id="43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333" y="-4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40403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729" y="1828800"/>
            <a:ext cx="10787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2590800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545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457200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438400"/>
            <a:ext cx="119633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/>
              <a:t>রেওয়ামিলের</a:t>
            </a:r>
            <a:r>
              <a:rPr lang="en-US" sz="9600" dirty="0"/>
              <a:t> </a:t>
            </a:r>
            <a:r>
              <a:rPr lang="en-US" sz="9600" dirty="0" err="1"/>
              <a:t>সাহায্যে</a:t>
            </a:r>
            <a:r>
              <a:rPr lang="en-US" sz="9600" dirty="0"/>
              <a:t> </a:t>
            </a:r>
            <a:r>
              <a:rPr lang="en-US" sz="8000" dirty="0" err="1"/>
              <a:t>কারবারের</a:t>
            </a:r>
            <a:r>
              <a:rPr lang="en-US" sz="8000" dirty="0"/>
              <a:t> </a:t>
            </a:r>
            <a:r>
              <a:rPr lang="en-US" sz="8000" dirty="0" err="1"/>
              <a:t>আর্থিক</a:t>
            </a:r>
            <a:r>
              <a:rPr lang="en-US" sz="8000" dirty="0"/>
              <a:t> </a:t>
            </a:r>
            <a:r>
              <a:rPr lang="en-US" sz="8000" dirty="0" err="1"/>
              <a:t>অবস্থা</a:t>
            </a:r>
            <a:r>
              <a:rPr lang="en-US" sz="8000" dirty="0"/>
              <a:t> </a:t>
            </a:r>
            <a:r>
              <a:rPr lang="en-US" sz="8000" dirty="0" err="1"/>
              <a:t>সম্পর্কে</a:t>
            </a:r>
            <a:r>
              <a:rPr lang="en-US" sz="8000" dirty="0"/>
              <a:t> </a:t>
            </a:r>
            <a:r>
              <a:rPr lang="en-US" sz="8000" dirty="0" err="1" smtClean="0"/>
              <a:t>লিখ</a:t>
            </a:r>
            <a:r>
              <a:rPr lang="en-US" sz="8000" dirty="0" smtClean="0"/>
              <a:t>।</a:t>
            </a:r>
            <a:endParaRPr lang="en-US" sz="8000" dirty="0"/>
          </a:p>
          <a:p>
            <a:pPr algn="ctr"/>
            <a:r>
              <a:rPr lang="en-US" sz="7200" b="1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71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801600" cy="79248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9753426" y="4577213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5496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32" y="-533400"/>
            <a:ext cx="12801600" cy="84495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7201849">
            <a:off x="-201222" y="5101710"/>
            <a:ext cx="1514546" cy="1661678"/>
            <a:chOff x="-2714694" y="-35700"/>
            <a:chExt cx="1609502" cy="1813420"/>
          </a:xfrm>
        </p:grpSpPr>
        <p:sp>
          <p:nvSpPr>
            <p:cNvPr id="33" name="Freeform 32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5400000">
            <a:off x="11127809" y="5641409"/>
            <a:ext cx="1806951" cy="169030"/>
            <a:chOff x="1271758" y="120710"/>
            <a:chExt cx="11923992" cy="184466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58000" y="1293941"/>
            <a:ext cx="51417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u="sng" dirty="0" err="1">
                <a:solidFill>
                  <a:srgbClr val="0070C0"/>
                </a:solidFill>
              </a:rPr>
              <a:t>শিক্ষক</a:t>
            </a:r>
            <a:r>
              <a:rPr lang="en-US" sz="5100" u="sng" dirty="0">
                <a:solidFill>
                  <a:srgbClr val="0070C0"/>
                </a:solidFill>
              </a:rPr>
              <a:t> </a:t>
            </a:r>
            <a:r>
              <a:rPr lang="en-US" sz="5100" u="sng" dirty="0" err="1">
                <a:solidFill>
                  <a:srgbClr val="0070C0"/>
                </a:solidFill>
              </a:rPr>
              <a:t>পরিচিতি</a:t>
            </a:r>
            <a:endParaRPr lang="en-US" sz="5100" u="sng" dirty="0">
              <a:solidFill>
                <a:srgbClr val="0070C0"/>
              </a:solidFill>
            </a:endParaRPr>
          </a:p>
          <a:p>
            <a:r>
              <a:rPr lang="en-US" sz="5100" dirty="0" err="1">
                <a:solidFill>
                  <a:srgbClr val="0070C0"/>
                </a:solidFill>
              </a:rPr>
              <a:t>মোঃ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আবু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খোকন</a:t>
            </a:r>
            <a:r>
              <a:rPr lang="en-US" sz="5100" dirty="0">
                <a:solidFill>
                  <a:srgbClr val="0070C0"/>
                </a:solidFill>
              </a:rPr>
              <a:t>                    </a:t>
            </a:r>
            <a:r>
              <a:rPr lang="en-US" sz="3100" dirty="0">
                <a:solidFill>
                  <a:srgbClr val="7030A0"/>
                </a:solidFill>
              </a:rPr>
              <a:t>     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সহকারী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শিক্ষক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হিসাব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বিজ্ঞান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bn-IN" sz="31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n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হাসিমপুর মাধ্যমিক বিদ্যালয় ,</a:t>
            </a:r>
          </a:p>
          <a:p>
            <a:r>
              <a:rPr lang="bn-IN" sz="3100" dirty="0">
                <a:latin typeface="NikoshBAN" panose="02000000000000000000" pitchFamily="2" charset="0"/>
                <a:cs typeface="NikoshBAN" panose="02000000000000000000" pitchFamily="2" charset="0"/>
              </a:rPr>
              <a:t> কুমারখালী, কুষ্টিয়া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md</a:t>
            </a:r>
            <a:r>
              <a:rPr lang="en-US" dirty="0" smtClean="0">
                <a:cs typeface="NikoshBAN" panose="02000000000000000000" pitchFamily="2" charset="0"/>
              </a:rPr>
              <a:t>abukhokon</a:t>
            </a:r>
            <a:r>
              <a:rPr lang="en-US" dirty="0" smtClean="0">
                <a:cs typeface="NikoshBAN" panose="02000000000000000000" pitchFamily="2" charset="0"/>
                <a:hlinkClick r:id="rId3"/>
              </a:rPr>
              <a:t>888@gmail.com</a:t>
            </a:r>
            <a:endParaRPr lang="en-US" dirty="0">
              <a:cs typeface="NikoshBAN" panose="02000000000000000000" pitchFamily="2" charset="0"/>
            </a:endParaRPr>
          </a:p>
          <a:p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০১৭২৪-888428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" y="552145"/>
            <a:ext cx="5725548" cy="6001055"/>
            <a:chOff x="103595" y="228600"/>
            <a:chExt cx="5725548" cy="6001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03595" y="228600"/>
              <a:ext cx="5725548" cy="6001055"/>
              <a:chOff x="103595" y="533400"/>
              <a:chExt cx="5725548" cy="6001055"/>
            </a:xfrm>
          </p:grpSpPr>
          <p:sp>
            <p:nvSpPr>
              <p:cNvPr id="10" name="Donut 9"/>
              <p:cNvSpPr/>
              <p:nvPr/>
            </p:nvSpPr>
            <p:spPr>
              <a:xfrm>
                <a:off x="5410200" y="3851809"/>
                <a:ext cx="418943" cy="430227"/>
              </a:xfrm>
              <a:prstGeom prst="donut">
                <a:avLst>
                  <a:gd name="adj" fmla="val 1179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03595" y="533400"/>
                <a:ext cx="5611405" cy="6001055"/>
                <a:chOff x="-353605" y="762000"/>
                <a:chExt cx="5611405" cy="600105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189878" y="762000"/>
                  <a:ext cx="467722" cy="6001055"/>
                  <a:chOff x="9169269" y="106086"/>
                  <a:chExt cx="510434" cy="6377297"/>
                </a:xfrm>
                <a:gradFill>
                  <a:gsLst>
                    <a:gs pos="38000">
                      <a:srgbClr val="00B0F0"/>
                    </a:gs>
                    <a:gs pos="74000">
                      <a:srgbClr val="6C2E85"/>
                    </a:gs>
                  </a:gsLst>
                  <a:lin ang="5400000" scaled="1"/>
                </a:gradFill>
              </p:grpSpPr>
              <p:sp>
                <p:nvSpPr>
                  <p:cNvPr id="27" name="Freeform 26"/>
                  <p:cNvSpPr/>
                  <p:nvPr/>
                </p:nvSpPr>
                <p:spPr>
                  <a:xfrm rot="18803245" flipV="1">
                    <a:off x="6139398" y="3135957"/>
                    <a:ext cx="6184895" cy="125154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 rot="18803245" flipV="1">
                    <a:off x="6495975" y="3261762"/>
                    <a:ext cx="5956494" cy="133329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 rot="18803245" flipV="1">
                    <a:off x="6734551" y="3538231"/>
                    <a:ext cx="5744196" cy="146108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-353605" y="1580128"/>
                  <a:ext cx="5611405" cy="4211072"/>
                  <a:chOff x="-87596" y="1787107"/>
                  <a:chExt cx="5611405" cy="4211072"/>
                </a:xfrm>
              </p:grpSpPr>
              <p:sp>
                <p:nvSpPr>
                  <p:cNvPr id="13" name="Freeform 12"/>
                  <p:cNvSpPr/>
                  <p:nvPr/>
                </p:nvSpPr>
                <p:spPr>
                  <a:xfrm>
                    <a:off x="3886200" y="1787107"/>
                    <a:ext cx="1637609" cy="1794293"/>
                  </a:xfrm>
                  <a:custGeom>
                    <a:avLst/>
                    <a:gdLst>
                      <a:gd name="connsiteX0" fmla="*/ 781313 w 1787153"/>
                      <a:gd name="connsiteY0" fmla="*/ 0 h 1906788"/>
                      <a:gd name="connsiteX1" fmla="*/ 1787153 w 1787153"/>
                      <a:gd name="connsiteY1" fmla="*/ 1005840 h 1906788"/>
                      <a:gd name="connsiteX2" fmla="*/ 1260756 w 1787153"/>
                      <a:gd name="connsiteY2" fmla="*/ 1890281 h 1906788"/>
                      <a:gd name="connsiteX3" fmla="*/ 1226490 w 1787153"/>
                      <a:gd name="connsiteY3" fmla="*/ 1906788 h 1906788"/>
                      <a:gd name="connsiteX4" fmla="*/ 1222430 w 1787153"/>
                      <a:gd name="connsiteY4" fmla="*/ 1879245 h 1906788"/>
                      <a:gd name="connsiteX5" fmla="*/ 49153 w 1787153"/>
                      <a:gd name="connsiteY5" fmla="*/ 398164 h 1906788"/>
                      <a:gd name="connsiteX6" fmla="*/ 0 w 1787153"/>
                      <a:gd name="connsiteY6" fmla="*/ 379537 h 1906788"/>
                      <a:gd name="connsiteX7" fmla="*/ 70077 w 1787153"/>
                      <a:gd name="connsiteY7" fmla="*/ 294604 h 1906788"/>
                      <a:gd name="connsiteX8" fmla="*/ 781313 w 1787153"/>
                      <a:gd name="connsiteY8" fmla="*/ 0 h 190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7153" h="1906788">
                        <a:moveTo>
                          <a:pt x="781313" y="0"/>
                        </a:moveTo>
                        <a:cubicBezTo>
                          <a:pt x="1336823" y="0"/>
                          <a:pt x="1787153" y="450330"/>
                          <a:pt x="1787153" y="1005840"/>
                        </a:cubicBezTo>
                        <a:cubicBezTo>
                          <a:pt x="1787153" y="1387753"/>
                          <a:pt x="1574302" y="1719952"/>
                          <a:pt x="1260756" y="1890281"/>
                        </a:cubicBezTo>
                        <a:lnTo>
                          <a:pt x="1226490" y="1906788"/>
                        </a:lnTo>
                        <a:lnTo>
                          <a:pt x="1222430" y="1879245"/>
                        </a:lnTo>
                        <a:cubicBezTo>
                          <a:pt x="1090078" y="1209586"/>
                          <a:pt x="643494" y="658439"/>
                          <a:pt x="49153" y="398164"/>
                        </a:cubicBezTo>
                        <a:lnTo>
                          <a:pt x="0" y="379537"/>
                        </a:lnTo>
                        <a:lnTo>
                          <a:pt x="70077" y="294604"/>
                        </a:lnTo>
                        <a:cubicBezTo>
                          <a:pt x="252098" y="112583"/>
                          <a:pt x="503558" y="0"/>
                          <a:pt x="78131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Donut 7"/>
                  <p:cNvSpPr/>
                  <p:nvPr/>
                </p:nvSpPr>
                <p:spPr>
                  <a:xfrm>
                    <a:off x="3033109" y="5395862"/>
                    <a:ext cx="586520" cy="602317"/>
                  </a:xfrm>
                  <a:prstGeom prst="donut">
                    <a:avLst>
                      <a:gd name="adj" fmla="val 11448"/>
                    </a:avLst>
                  </a:prstGeom>
                  <a:solidFill>
                    <a:srgbClr val="6C2E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-87596" y="1821428"/>
                    <a:ext cx="5191290" cy="4122172"/>
                    <a:chOff x="742561" y="938356"/>
                    <a:chExt cx="5191290" cy="4122172"/>
                  </a:xfrm>
                </p:grpSpPr>
                <p:pic>
                  <p:nvPicPr>
                    <p:cNvPr id="5" name="Picture 4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33037" y="1337961"/>
                      <a:ext cx="3297599" cy="3527857"/>
                    </a:xfrm>
                    <a:custGeom>
                      <a:avLst/>
                      <a:gdLst>
                        <a:gd name="connsiteX0" fmla="*/ 1874520 w 3749040"/>
                        <a:gd name="connsiteY0" fmla="*/ 0 h 3749040"/>
                        <a:gd name="connsiteX1" fmla="*/ 3749040 w 3749040"/>
                        <a:gd name="connsiteY1" fmla="*/ 1874520 h 3749040"/>
                        <a:gd name="connsiteX2" fmla="*/ 1874520 w 3749040"/>
                        <a:gd name="connsiteY2" fmla="*/ 3749040 h 3749040"/>
                        <a:gd name="connsiteX3" fmla="*/ 0 w 3749040"/>
                        <a:gd name="connsiteY3" fmla="*/ 1874520 h 3749040"/>
                        <a:gd name="connsiteX4" fmla="*/ 1874520 w 3749040"/>
                        <a:gd name="connsiteY4" fmla="*/ 0 h 3749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49040" h="3749040">
                          <a:moveTo>
                            <a:pt x="1874520" y="0"/>
                          </a:moveTo>
                          <a:cubicBezTo>
                            <a:pt x="2909789" y="0"/>
                            <a:pt x="3749040" y="839251"/>
                            <a:pt x="3749040" y="1874520"/>
                          </a:cubicBezTo>
                          <a:cubicBezTo>
                            <a:pt x="3749040" y="2909789"/>
                            <a:pt x="2909789" y="3749040"/>
                            <a:pt x="1874520" y="3749040"/>
                          </a:cubicBezTo>
                          <a:cubicBezTo>
                            <a:pt x="839251" y="3749040"/>
                            <a:pt x="0" y="2909789"/>
                            <a:pt x="0" y="1874520"/>
                          </a:cubicBezTo>
                          <a:cubicBezTo>
                            <a:pt x="0" y="839251"/>
                            <a:pt x="839251" y="0"/>
                            <a:pt x="1874520" y="0"/>
                          </a:cubicBez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7" name="Donut 6"/>
                    <p:cNvSpPr/>
                    <p:nvPr/>
                  </p:nvSpPr>
                  <p:spPr>
                    <a:xfrm>
                      <a:off x="1816618" y="1543691"/>
                      <a:ext cx="418943" cy="430227"/>
                    </a:xfrm>
                    <a:prstGeom prst="donut">
                      <a:avLst>
                        <a:gd name="adj" fmla="val 11790"/>
                      </a:avLst>
                    </a:prstGeom>
                    <a:solidFill>
                      <a:srgbClr val="6C2E8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1330275" y="3511713"/>
                      <a:ext cx="1508194" cy="1548815"/>
                      <a:chOff x="5885770" y="3756992"/>
                      <a:chExt cx="1645920" cy="1645920"/>
                    </a:xfrm>
                    <a:solidFill>
                      <a:srgbClr val="E75E53"/>
                    </a:solidFill>
                  </p:grpSpPr>
                  <p:sp>
                    <p:nvSpPr>
                      <p:cNvPr id="30" name="Donut 29"/>
                      <p:cNvSpPr/>
                      <p:nvPr/>
                    </p:nvSpPr>
                    <p:spPr>
                      <a:xfrm>
                        <a:off x="5885770" y="3756992"/>
                        <a:ext cx="1645920" cy="1645920"/>
                      </a:xfrm>
                      <a:prstGeom prst="donut">
                        <a:avLst>
                          <a:gd name="adj" fmla="val 3452"/>
                        </a:avLst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1" name="Oval 30"/>
                      <p:cNvSpPr/>
                      <p:nvPr/>
                    </p:nvSpPr>
                    <p:spPr>
                      <a:xfrm>
                        <a:off x="6033452" y="4970679"/>
                        <a:ext cx="365760" cy="3657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6209501" y="4066127"/>
                        <a:ext cx="1005840" cy="100584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" name="Freeform 10"/>
                    <p:cNvSpPr/>
                    <p:nvPr/>
                  </p:nvSpPr>
                  <p:spPr>
                    <a:xfrm rot="16678299">
                      <a:off x="1923361" y="883036"/>
                      <a:ext cx="3742283" cy="3852923"/>
                    </a:xfrm>
                    <a:custGeom>
                      <a:avLst/>
                      <a:gdLst>
                        <a:gd name="connsiteX0" fmla="*/ 1775102 w 4198262"/>
                        <a:gd name="connsiteY0" fmla="*/ 0 h 4152899"/>
                        <a:gd name="connsiteX1" fmla="*/ 4198262 w 4198262"/>
                        <a:gd name="connsiteY1" fmla="*/ 2423160 h 4152899"/>
                        <a:gd name="connsiteX2" fmla="*/ 3488535 w 4198262"/>
                        <a:gd name="connsiteY2" fmla="*/ 4136593 h 4152899"/>
                        <a:gd name="connsiteX3" fmla="*/ 3470594 w 4198262"/>
                        <a:gd name="connsiteY3" fmla="*/ 4152899 h 4152899"/>
                        <a:gd name="connsiteX4" fmla="*/ 3565319 w 4198262"/>
                        <a:gd name="connsiteY4" fmla="*/ 4048675 h 4152899"/>
                        <a:gd name="connsiteX5" fmla="*/ 4118651 w 4198262"/>
                        <a:gd name="connsiteY5" fmla="*/ 2507320 h 4152899"/>
                        <a:gd name="connsiteX6" fmla="*/ 1695491 w 4198262"/>
                        <a:gd name="connsiteY6" fmla="*/ 84160 h 4152899"/>
                        <a:gd name="connsiteX7" fmla="*/ 154137 w 4198262"/>
                        <a:gd name="connsiteY7" fmla="*/ 637492 h 4152899"/>
                        <a:gd name="connsiteX8" fmla="*/ 0 w 4198262"/>
                        <a:gd name="connsiteY8" fmla="*/ 777581 h 4152899"/>
                        <a:gd name="connsiteX9" fmla="*/ 61670 w 4198262"/>
                        <a:gd name="connsiteY9" fmla="*/ 709727 h 4152899"/>
                        <a:gd name="connsiteX10" fmla="*/ 1775102 w 4198262"/>
                        <a:gd name="connsiteY10" fmla="*/ 0 h 4152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198262" h="4152899">
                          <a:moveTo>
                            <a:pt x="1775102" y="0"/>
                          </a:moveTo>
                          <a:cubicBezTo>
                            <a:pt x="3113376" y="0"/>
                            <a:pt x="4198262" y="1084886"/>
                            <a:pt x="4198262" y="2423160"/>
                          </a:cubicBezTo>
                          <a:cubicBezTo>
                            <a:pt x="4198262" y="3092297"/>
                            <a:pt x="3927040" y="3698087"/>
                            <a:pt x="3488535" y="4136593"/>
                          </a:cubicBezTo>
                          <a:lnTo>
                            <a:pt x="3470594" y="4152899"/>
                          </a:lnTo>
                          <a:lnTo>
                            <a:pt x="3565319" y="4048675"/>
                          </a:lnTo>
                          <a:cubicBezTo>
                            <a:pt x="3910997" y="3629810"/>
                            <a:pt x="4118651" y="3092815"/>
                            <a:pt x="4118651" y="2507320"/>
                          </a:cubicBezTo>
                          <a:cubicBezTo>
                            <a:pt x="4118651" y="1169046"/>
                            <a:pt x="3033765" y="84160"/>
                            <a:pt x="1695491" y="84160"/>
                          </a:cubicBezTo>
                          <a:cubicBezTo>
                            <a:pt x="1109996" y="84160"/>
                            <a:pt x="573002" y="291814"/>
                            <a:pt x="154137" y="637492"/>
                          </a:cubicBezTo>
                          <a:lnTo>
                            <a:pt x="0" y="777581"/>
                          </a:lnTo>
                          <a:lnTo>
                            <a:pt x="61670" y="709727"/>
                          </a:lnTo>
                          <a:cubicBezTo>
                            <a:pt x="500175" y="271222"/>
                            <a:pt x="1105965" y="0"/>
                            <a:pt x="1775102" y="0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Donut 13"/>
                    <p:cNvSpPr/>
                    <p:nvPr/>
                  </p:nvSpPr>
                  <p:spPr>
                    <a:xfrm>
                      <a:off x="2163366" y="1146876"/>
                      <a:ext cx="3770485" cy="3872039"/>
                    </a:xfrm>
                    <a:prstGeom prst="donut">
                      <a:avLst>
                        <a:gd name="adj" fmla="val 6614"/>
                      </a:avLst>
                    </a:prstGeom>
                    <a:gradFill>
                      <a:gsLst>
                        <a:gs pos="5000">
                          <a:srgbClr val="FF99FF"/>
                        </a:gs>
                        <a:gs pos="38000">
                          <a:srgbClr val="00B0F0"/>
                        </a:gs>
                        <a:gs pos="74000">
                          <a:srgbClr val="6C2E85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 rot="16200000" flipH="1">
                      <a:off x="-807785" y="2684004"/>
                      <a:ext cx="3269722" cy="169030"/>
                      <a:chOff x="1271758" y="120710"/>
                      <a:chExt cx="11923992" cy="184466"/>
                    </a:xfrm>
                  </p:grpSpPr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 flipV="1">
                        <a:off x="1271758" y="120710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flipV="1">
                        <a:off x="1487222" y="178514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flipV="1">
                        <a:off x="1702686" y="236318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flipV="1">
                        <a:off x="1918150" y="294122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sp>
          <p:nvSpPr>
            <p:cNvPr id="18" name="Freeform 17"/>
            <p:cNvSpPr/>
            <p:nvPr/>
          </p:nvSpPr>
          <p:spPr>
            <a:xfrm rot="1460204">
              <a:off x="1929696" y="1023250"/>
              <a:ext cx="3846963" cy="3907890"/>
            </a:xfrm>
            <a:custGeom>
              <a:avLst/>
              <a:gdLst>
                <a:gd name="connsiteX0" fmla="*/ 1775102 w 4198262"/>
                <a:gd name="connsiteY0" fmla="*/ 0 h 4152899"/>
                <a:gd name="connsiteX1" fmla="*/ 4198262 w 4198262"/>
                <a:gd name="connsiteY1" fmla="*/ 2423160 h 4152899"/>
                <a:gd name="connsiteX2" fmla="*/ 3488535 w 4198262"/>
                <a:gd name="connsiteY2" fmla="*/ 4136593 h 4152899"/>
                <a:gd name="connsiteX3" fmla="*/ 3470594 w 4198262"/>
                <a:gd name="connsiteY3" fmla="*/ 4152899 h 4152899"/>
                <a:gd name="connsiteX4" fmla="*/ 3565319 w 4198262"/>
                <a:gd name="connsiteY4" fmla="*/ 4048675 h 4152899"/>
                <a:gd name="connsiteX5" fmla="*/ 4118651 w 4198262"/>
                <a:gd name="connsiteY5" fmla="*/ 2507320 h 4152899"/>
                <a:gd name="connsiteX6" fmla="*/ 1695491 w 4198262"/>
                <a:gd name="connsiteY6" fmla="*/ 84160 h 4152899"/>
                <a:gd name="connsiteX7" fmla="*/ 154137 w 4198262"/>
                <a:gd name="connsiteY7" fmla="*/ 637492 h 4152899"/>
                <a:gd name="connsiteX8" fmla="*/ 0 w 4198262"/>
                <a:gd name="connsiteY8" fmla="*/ 777581 h 4152899"/>
                <a:gd name="connsiteX9" fmla="*/ 61670 w 4198262"/>
                <a:gd name="connsiteY9" fmla="*/ 709727 h 4152899"/>
                <a:gd name="connsiteX10" fmla="*/ 1775102 w 4198262"/>
                <a:gd name="connsiteY10" fmla="*/ 0 h 415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8262" h="4152899">
                  <a:moveTo>
                    <a:pt x="1775102" y="0"/>
                  </a:moveTo>
                  <a:cubicBezTo>
                    <a:pt x="3113376" y="0"/>
                    <a:pt x="4198262" y="1084886"/>
                    <a:pt x="4198262" y="2423160"/>
                  </a:cubicBezTo>
                  <a:cubicBezTo>
                    <a:pt x="4198262" y="3092297"/>
                    <a:pt x="3927040" y="3698087"/>
                    <a:pt x="3488535" y="4136593"/>
                  </a:cubicBezTo>
                  <a:lnTo>
                    <a:pt x="3470594" y="4152899"/>
                  </a:lnTo>
                  <a:lnTo>
                    <a:pt x="3565319" y="4048675"/>
                  </a:lnTo>
                  <a:cubicBezTo>
                    <a:pt x="3910997" y="3629810"/>
                    <a:pt x="4118651" y="3092815"/>
                    <a:pt x="4118651" y="2507320"/>
                  </a:cubicBezTo>
                  <a:cubicBezTo>
                    <a:pt x="4118651" y="1169046"/>
                    <a:pt x="3033765" y="84160"/>
                    <a:pt x="1695491" y="84160"/>
                  </a:cubicBezTo>
                  <a:cubicBezTo>
                    <a:pt x="1109996" y="84160"/>
                    <a:pt x="573002" y="291814"/>
                    <a:pt x="154137" y="637492"/>
                  </a:cubicBezTo>
                  <a:lnTo>
                    <a:pt x="0" y="777581"/>
                  </a:lnTo>
                  <a:lnTo>
                    <a:pt x="61670" y="709727"/>
                  </a:lnTo>
                  <a:cubicBezTo>
                    <a:pt x="500175" y="271222"/>
                    <a:pt x="1105965" y="0"/>
                    <a:pt x="1775102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2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7927" y="457200"/>
            <a:ext cx="11804073" cy="6400800"/>
            <a:chOff x="329477" y="507844"/>
            <a:chExt cx="11804073" cy="6400800"/>
          </a:xfrm>
        </p:grpSpPr>
        <p:grpSp>
          <p:nvGrpSpPr>
            <p:cNvPr id="3" name="Group 2"/>
            <p:cNvGrpSpPr/>
            <p:nvPr/>
          </p:nvGrpSpPr>
          <p:grpSpPr>
            <a:xfrm>
              <a:off x="329477" y="507844"/>
              <a:ext cx="11804073" cy="6400800"/>
              <a:chOff x="329477" y="507844"/>
              <a:chExt cx="11804073" cy="6400800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16200000">
                <a:off x="-24622" y="1601952"/>
                <a:ext cx="5985806" cy="4023363"/>
              </a:xfrm>
              <a:prstGeom prst="round2SameRect">
                <a:avLst>
                  <a:gd name="adj1" fmla="val 2953"/>
                  <a:gd name="adj2" fmla="val 0"/>
                </a:avLst>
              </a:prstGeom>
              <a:solidFill>
                <a:schemeClr val="bg1"/>
              </a:solidFill>
              <a:effectLst>
                <a:innerShdw dist="139700" dir="13200000">
                  <a:prstClr val="black">
                    <a:alpha val="7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29477" y="507844"/>
                <a:ext cx="11804073" cy="6400800"/>
                <a:chOff x="174304" y="293181"/>
                <a:chExt cx="11804073" cy="64008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74304" y="293181"/>
                  <a:ext cx="11804073" cy="6400800"/>
                  <a:chOff x="878626" y="417850"/>
                  <a:chExt cx="10515600" cy="6400800"/>
                </a:xfrm>
              </p:grpSpPr>
              <p:sp>
                <p:nvSpPr>
                  <p:cNvPr id="67" name="Round Same Side Corner Rectangle 66"/>
                  <p:cNvSpPr/>
                  <p:nvPr/>
                </p:nvSpPr>
                <p:spPr>
                  <a:xfrm rot="16200000">
                    <a:off x="612529" y="1103279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ound Same Side Corner Rectangle 67"/>
                  <p:cNvSpPr/>
                  <p:nvPr/>
                </p:nvSpPr>
                <p:spPr>
                  <a:xfrm rot="5400000" flipH="1">
                    <a:off x="5671033" y="1117203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878626" y="417850"/>
                    <a:ext cx="10515600" cy="6400800"/>
                  </a:xfrm>
                  <a:prstGeom prst="roundRect">
                    <a:avLst>
                      <a:gd name="adj" fmla="val 11290"/>
                    </a:avLst>
                  </a:prstGeom>
                  <a:ln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5687223" y="505832"/>
                  <a:ext cx="829680" cy="5874729"/>
                  <a:chOff x="5703848" y="622209"/>
                  <a:chExt cx="829680" cy="5874729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5734346" y="62220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4" name="Oval 6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5732000" y="104189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ounded Rectangle 6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729654" y="146158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8" name="Oval 5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ounded Rectangle 5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727308" y="188127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724962" y="2300957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2" name="Oval 51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ounded Rectangle 53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5722616" y="2720644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ounded Rectangle 50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720270" y="3140331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ounded Rectangle 47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717924" y="3560018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3" name="Oval 42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5715578" y="3979705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0" name="Oval 39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713232" y="4399392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ounded Rectangle 38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710886" y="481907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4" name="Oval 3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708540" y="523876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1" name="Oval 3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706194" y="565845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5703848" y="607814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5" name="Oval 2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73" y="716105"/>
              <a:ext cx="5134383" cy="58148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434" y="736192"/>
              <a:ext cx="4978294" cy="5677426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6875750" y="1875697"/>
              <a:ext cx="4790977" cy="4127500"/>
            </a:xfrm>
            <a:prstGeom prst="roundRect">
              <a:avLst>
                <a:gd name="adj" fmla="val 4573"/>
              </a:avLst>
            </a:prstGeom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                                    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 : হিসাববিজ্ঞান                                  শ্রেণী : দশম                                  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 :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: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রেওয়ামিল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     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পাঠ্যাংশ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রেওয়ামিল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তৈরির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উদ্দেশ্য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 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 : ৪৫ মিনিট                                       তারিখ :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১৮-০৪-২০২১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খ্রি.</a:t>
              </a:r>
              <a:endPara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478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927313" y="312137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14377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609600" y="304800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তোমরা কি দেখতে পারছো?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8774" y="168608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687957" y="277477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21566" y="187258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1524000"/>
            <a:ext cx="1103608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032E-6 -4.39706E-6 L 0.50273 -4.3970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1587E-6 9.03897E-7 L -1.12152 -0.0097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-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127E-6 9.99796E-8 L 0.61135 -0.0097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8" y="-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4286E-7 -7.30463E-7 L 0.62872 -0.0038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36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V="1">
            <a:off x="313113" y="228600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-457200" y="379318"/>
            <a:ext cx="518160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নির্ভূলতা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14482" y="241519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0800000" flipH="1">
            <a:off x="281586" y="228601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762000" y="379717"/>
            <a:ext cx="374904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129186" y="244621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11049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9 0.0002 L 0.5387 0.00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6508E-7 2.68721E-6 L 0.57081 -0.0038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34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184" y="289560"/>
            <a:ext cx="7909560" cy="3703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229800" y="530133"/>
            <a:ext cx="2743200" cy="3759889"/>
            <a:chOff x="306000" y="560613"/>
            <a:chExt cx="2743200" cy="3759889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11888" y="2229355"/>
              <a:ext cx="1056462" cy="20911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2400" dirty="0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320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" name="Horizontal Scroll 6"/>
          <p:cNvSpPr/>
          <p:nvPr/>
        </p:nvSpPr>
        <p:spPr>
          <a:xfrm>
            <a:off x="360762" y="4320502"/>
            <a:ext cx="11221638" cy="23088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5480" y="-79467"/>
            <a:ext cx="2743200" cy="2714316"/>
            <a:chOff x="229800" y="560613"/>
            <a:chExt cx="2743200" cy="2714316"/>
          </a:xfrm>
        </p:grpSpPr>
        <p:sp>
          <p:nvSpPr>
            <p:cNvPr id="5" name="Freeform 4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2988240" y="813532"/>
            <a:ext cx="8898960" cy="14159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bn-BD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57388" y="2734630"/>
            <a:ext cx="11310812" cy="4732973"/>
            <a:chOff x="1341576" y="2658233"/>
            <a:chExt cx="10224994" cy="3658339"/>
          </a:xfrm>
        </p:grpSpPr>
        <p:sp>
          <p:nvSpPr>
            <p:cNvPr id="2" name="Horizontal Scroll 1"/>
            <p:cNvSpPr/>
            <p:nvPr/>
          </p:nvSpPr>
          <p:spPr>
            <a:xfrm>
              <a:off x="1371600" y="2658233"/>
              <a:ext cx="10158814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রেওয়ামিলে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গাণিতিক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নির্ভুলতা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পরীক্ষা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endParaRPr lang="en-US" b="1" dirty="0"/>
            </a:p>
          </p:txBody>
        </p:sp>
        <p:sp>
          <p:nvSpPr>
            <p:cNvPr id="9" name="Horizontal Scroll 8"/>
            <p:cNvSpPr/>
            <p:nvPr/>
          </p:nvSpPr>
          <p:spPr>
            <a:xfrm>
              <a:off x="1371600" y="3777306"/>
              <a:ext cx="10194970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জাবেদা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খতিয়ানে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ভুল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–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ত্রুটি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থাকলে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উদঘাটন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;</a:t>
              </a:r>
              <a:endPara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0" name="Horizontal Scroll 9"/>
            <p:cNvSpPr/>
            <p:nvPr/>
          </p:nvSpPr>
          <p:spPr>
            <a:xfrm>
              <a:off x="1341576" y="4785209"/>
              <a:ext cx="10194970" cy="153136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রেওয়ামিলের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কারবারের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আর্থিক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ধারণা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endPara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/>
            </a:p>
            <a:p>
              <a:pPr lvl="0" algn="ctr"/>
              <a:endParaRPr lang="en-US" dirty="0"/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40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-353682" y="325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7435" y="325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228600" y="119722"/>
            <a:ext cx="4176215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-242224" y="10065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341778"/>
              </p:ext>
            </p:extLst>
          </p:nvPr>
        </p:nvGraphicFramePr>
        <p:xfrm>
          <a:off x="533399" y="1473167"/>
          <a:ext cx="11430001" cy="482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149"/>
                <a:gridCol w="4418043"/>
                <a:gridCol w="1175362"/>
                <a:gridCol w="1945532"/>
                <a:gridCol w="2431915"/>
              </a:tblGrid>
              <a:tr h="2613924">
                <a:tc gridSpan="5">
                  <a:txBody>
                    <a:bodyPr/>
                    <a:lstStyle/>
                    <a:p>
                      <a:pPr algn="ctr"/>
                      <a:r>
                        <a:rPr lang="en-US" sz="7200" baseline="0" dirty="0" err="1" smtClean="0"/>
                        <a:t>কোন</a:t>
                      </a:r>
                      <a:r>
                        <a:rPr lang="en-US" sz="7200" baseline="0" dirty="0" smtClean="0"/>
                        <a:t> </a:t>
                      </a:r>
                      <a:r>
                        <a:rPr lang="en-US" sz="7200" baseline="0" dirty="0" err="1" smtClean="0"/>
                        <a:t>ছক</a:t>
                      </a:r>
                      <a:r>
                        <a:rPr lang="en-US" sz="7200" baseline="0" dirty="0" smtClean="0"/>
                        <a:t>?</a:t>
                      </a:r>
                    </a:p>
                    <a:p>
                      <a:pPr algn="l"/>
                      <a:r>
                        <a:rPr lang="en-US" sz="3600" baseline="0" dirty="0" smtClean="0"/>
                        <a:t>                </a:t>
                      </a:r>
                    </a:p>
                    <a:p>
                      <a:pPr algn="l"/>
                      <a:r>
                        <a:rPr lang="en-US" sz="3600" baseline="0" dirty="0" smtClean="0"/>
                        <a:t>২০২০ </a:t>
                      </a:r>
                      <a:r>
                        <a:rPr lang="en-US" sz="3600" baseline="0" dirty="0" err="1" smtClean="0"/>
                        <a:t>সালের</a:t>
                      </a:r>
                      <a:r>
                        <a:rPr lang="en-US" sz="3600" baseline="0" dirty="0" smtClean="0"/>
                        <a:t> ৩১শে  </a:t>
                      </a:r>
                      <a:r>
                        <a:rPr lang="en-US" sz="3600" baseline="0" dirty="0" err="1" smtClean="0"/>
                        <a:t>ডিসেম্বর</a:t>
                      </a:r>
                      <a:r>
                        <a:rPr lang="en-US" sz="3600" baseline="0" dirty="0" smtClean="0"/>
                        <a:t>  </a:t>
                      </a:r>
                      <a:r>
                        <a:rPr lang="en-US" sz="3600" baseline="0" dirty="0" err="1" smtClean="0"/>
                        <a:t>সমাপ্ত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বছরের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জন্য</a:t>
                      </a:r>
                      <a:r>
                        <a:rPr lang="en-US" sz="3600" baseline="0" dirty="0" smtClean="0"/>
                        <a:t> </a:t>
                      </a:r>
                      <a:endParaRPr lang="en-US" sz="36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35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ক্রমিক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নং</a:t>
                      </a:r>
                      <a:r>
                        <a:rPr lang="en-US" sz="1800" b="1" baseline="0" dirty="0" smtClean="0"/>
                        <a:t> 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হিসাবের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নাম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খ:পৃ: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ডেবিট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টাকা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টাকা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</a:tr>
              <a:tr h="6378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3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59883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063E-6 -1.51806E-6 L 0.56312 0.0004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flipV="1"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 flipV="1">
            <a:off x="-260914" y="-7188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V="1">
            <a:off x="-77638" y="-3099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-48160" y="129709"/>
            <a:ext cx="5382160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-586201" y="-14999"/>
            <a:ext cx="5773947" cy="801350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9398"/>
              </p:ext>
            </p:extLst>
          </p:nvPr>
        </p:nvGraphicFramePr>
        <p:xfrm>
          <a:off x="990600" y="1219200"/>
          <a:ext cx="108204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10"/>
                <a:gridCol w="4574631"/>
                <a:gridCol w="1112676"/>
                <a:gridCol w="1841770"/>
                <a:gridCol w="2302213"/>
              </a:tblGrid>
              <a:tr h="25908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7200" baseline="0" dirty="0" err="1" smtClean="0"/>
                        <a:t>রেওয়ামিল</a:t>
                      </a:r>
                      <a:r>
                        <a:rPr lang="en-US" sz="7200" baseline="0" dirty="0" smtClean="0"/>
                        <a:t> </a:t>
                      </a:r>
                    </a:p>
                    <a:p>
                      <a:pPr algn="l"/>
                      <a:r>
                        <a:rPr lang="en-US" sz="3600" baseline="0" dirty="0" smtClean="0"/>
                        <a:t>                </a:t>
                      </a:r>
                    </a:p>
                    <a:p>
                      <a:pPr marL="0" marR="0" indent="0" algn="l" defTabSz="11753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smtClean="0"/>
                        <a:t> ২০২০ </a:t>
                      </a:r>
                      <a:r>
                        <a:rPr lang="en-US" sz="3600" baseline="0" dirty="0" err="1" smtClean="0"/>
                        <a:t>সালের</a:t>
                      </a:r>
                      <a:r>
                        <a:rPr lang="en-US" sz="3600" baseline="0" dirty="0" smtClean="0"/>
                        <a:t> ৩১শে  </a:t>
                      </a:r>
                      <a:r>
                        <a:rPr lang="en-US" sz="3600" baseline="0" dirty="0" err="1" smtClean="0"/>
                        <a:t>ডিসেম্বর</a:t>
                      </a:r>
                      <a:r>
                        <a:rPr lang="en-US" sz="3600" baseline="0" dirty="0" smtClean="0"/>
                        <a:t>  </a:t>
                      </a:r>
                      <a:r>
                        <a:rPr lang="en-US" sz="3600" baseline="0" dirty="0" err="1" smtClean="0"/>
                        <a:t>সমাপ্ত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বছরের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জন্য</a:t>
                      </a:r>
                      <a:r>
                        <a:rPr lang="en-US" sz="3600" baseline="0" dirty="0" smtClean="0"/>
                        <a:t> </a:t>
                      </a:r>
                    </a:p>
                    <a:p>
                      <a:pPr algn="l"/>
                      <a:endParaRPr lang="en-US" sz="36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ক্রমিক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নং</a:t>
                      </a:r>
                      <a:r>
                        <a:rPr lang="en-US" sz="1800" b="1" baseline="0" dirty="0" smtClean="0"/>
                        <a:t> 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হিসাবের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নাম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খ:পৃ: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ডেবিট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টাকা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টাকা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</a:tr>
              <a:tr h="5317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095E-7 -1.51806E-6 L 0.56473 -0.0093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37" y="-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095E-6 0 L 0.53981 -0.0097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84" y="-4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1466</TotalTime>
  <Words>236</Words>
  <Application>Microsoft Office PowerPoint</Application>
  <PresentationFormat>Custom</PresentationFormat>
  <Paragraphs>76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123</cp:lastModifiedBy>
  <cp:revision>255</cp:revision>
  <dcterms:created xsi:type="dcterms:W3CDTF">2006-08-16T00:00:00Z</dcterms:created>
  <dcterms:modified xsi:type="dcterms:W3CDTF">2021-04-19T08:57:53Z</dcterms:modified>
</cp:coreProperties>
</file>