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76" r:id="rId5"/>
    <p:sldId id="258" r:id="rId6"/>
    <p:sldId id="262" r:id="rId7"/>
    <p:sldId id="268" r:id="rId8"/>
    <p:sldId id="261" r:id="rId9"/>
    <p:sldId id="263" r:id="rId10"/>
    <p:sldId id="264" r:id="rId11"/>
    <p:sldId id="267" r:id="rId12"/>
    <p:sldId id="269" r:id="rId13"/>
    <p:sldId id="265" r:id="rId14"/>
    <p:sldId id="266" r:id="rId15"/>
    <p:sldId id="273" r:id="rId16"/>
    <p:sldId id="271" r:id="rId17"/>
    <p:sldId id="274" r:id="rId18"/>
    <p:sldId id="275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5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36D4-660C-4EDD-8916-7046CF8B3068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7DD9-DCD6-4D41-96A2-EDDE9E49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DD9-DCD6-4D41-96A2-EDDE9E49C7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e19fd9726ef1ce5b635e7df2b5688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5b3807817a67fe37aec1877e32bcf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57200"/>
            <a:ext cx="2514600" cy="1905000"/>
          </a:xfrm>
          <a:prstGeom prst="rect">
            <a:avLst/>
          </a:prstGeom>
        </p:spPr>
      </p:pic>
      <p:pic>
        <p:nvPicPr>
          <p:cNvPr id="6" name="Picture 5" descr="giphy (8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133600"/>
            <a:ext cx="2514600" cy="2514600"/>
          </a:xfrm>
          <a:prstGeom prst="rect">
            <a:avLst/>
          </a:prstGeom>
        </p:spPr>
      </p:pic>
      <p:pic>
        <p:nvPicPr>
          <p:cNvPr id="7" name="Picture 6" descr="5b3807817a67fe37aec1877e32bcf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362200"/>
            <a:ext cx="2514600" cy="1905000"/>
          </a:xfrm>
          <a:prstGeom prst="rect">
            <a:avLst/>
          </a:prstGeom>
        </p:spPr>
      </p:pic>
      <p:pic>
        <p:nvPicPr>
          <p:cNvPr id="8" name="Picture 7" descr="5b3807817a67fe37aec1877e32bcf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57200"/>
            <a:ext cx="2286000" cy="1905000"/>
          </a:xfrm>
          <a:prstGeom prst="rect">
            <a:avLst/>
          </a:prstGeom>
        </p:spPr>
      </p:pic>
      <p:pic>
        <p:nvPicPr>
          <p:cNvPr id="9" name="Picture 8" descr="5b3807817a67fe37aec1877e32bcf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67200"/>
            <a:ext cx="2514600" cy="1981200"/>
          </a:xfrm>
          <a:prstGeom prst="rect">
            <a:avLst/>
          </a:prstGeom>
        </p:spPr>
      </p:pic>
      <p:pic>
        <p:nvPicPr>
          <p:cNvPr id="10" name="Picture 9" descr="5b3807817a67fe37aec1877e32bcf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57200"/>
            <a:ext cx="2514600" cy="1676400"/>
          </a:xfrm>
          <a:prstGeom prst="rect">
            <a:avLst/>
          </a:prstGeom>
        </p:spPr>
      </p:pic>
      <p:pic>
        <p:nvPicPr>
          <p:cNvPr id="11" name="Picture 10" descr="5b3807817a67fe37aec1877e32bcf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572000"/>
            <a:ext cx="2514600" cy="1676400"/>
          </a:xfrm>
          <a:prstGeom prst="rect">
            <a:avLst/>
          </a:prstGeom>
        </p:spPr>
      </p:pic>
      <p:pic>
        <p:nvPicPr>
          <p:cNvPr id="12" name="Picture 11" descr="5b3807817a67fe37aec1877e32bcf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343400"/>
            <a:ext cx="2286000" cy="1905000"/>
          </a:xfrm>
          <a:prstGeom prst="rect">
            <a:avLst/>
          </a:prstGeom>
        </p:spPr>
      </p:pic>
      <p:pic>
        <p:nvPicPr>
          <p:cNvPr id="13" name="Picture 12" descr="5b3807817a67fe37aec1877e32bcf6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362200"/>
            <a:ext cx="2286000" cy="19812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733800" y="2514600"/>
            <a:ext cx="1905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সকলকে শুভেচ্ছা ও স্বাগত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611994-rectangle-borders-and-frames-vector-border-pattern-geometric-vintage-frame-design-template-for-gift-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rcRect b="13889"/>
          <a:stretch>
            <a:fillRect/>
          </a:stretch>
        </p:blipFill>
        <p:spPr>
          <a:xfrm>
            <a:off x="2590800" y="4038600"/>
            <a:ext cx="3657600" cy="2362200"/>
          </a:xfrm>
          <a:prstGeom prst="rect">
            <a:avLst/>
          </a:prstGeom>
        </p:spPr>
      </p:pic>
      <p:pic>
        <p:nvPicPr>
          <p:cNvPr id="5" name="Picture 4" descr="761717bd4c7c25779b34cb29145f1472.jpg"/>
          <p:cNvPicPr>
            <a:picLocks noChangeAspect="1"/>
          </p:cNvPicPr>
          <p:nvPr/>
        </p:nvPicPr>
        <p:blipFill>
          <a:blip r:embed="rId4"/>
          <a:srcRect r="30988" b="13253"/>
          <a:stretch>
            <a:fillRect/>
          </a:stretch>
        </p:blipFill>
        <p:spPr>
          <a:xfrm>
            <a:off x="533400" y="1143000"/>
            <a:ext cx="3886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lide9-l.jpg"/>
          <p:cNvPicPr>
            <a:picLocks noChangeAspect="1"/>
          </p:cNvPicPr>
          <p:nvPr/>
        </p:nvPicPr>
        <p:blipFill>
          <a:blip r:embed="rId5"/>
          <a:srcRect l="30822" t="20548" r="18836" b="31123"/>
          <a:stretch>
            <a:fillRect/>
          </a:stretch>
        </p:blipFill>
        <p:spPr>
          <a:xfrm>
            <a:off x="4724400" y="1143000"/>
            <a:ext cx="3810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 rot="10800000" flipV="1">
            <a:off x="2209800" y="6251674"/>
            <a:ext cx="4950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1" y="381000"/>
            <a:ext cx="4267200" cy="609600"/>
          </a:xfrm>
          <a:prstGeom prst="roundRect">
            <a:avLst>
              <a:gd name="adj" fmla="val 50000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d8dae01cbf365fed38cab5ac3b2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828800" y="1066800"/>
            <a:ext cx="2743200" cy="533400"/>
          </a:xfrm>
          <a:prstGeom prst="doubleWav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জলবায়ু পরিবর্তনের কারন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600200" y="3505200"/>
            <a:ext cx="2362200" cy="533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মানবসৃষ্ট দূষণ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4724400" y="2133600"/>
            <a:ext cx="2743200" cy="762000"/>
          </a:xfrm>
          <a:prstGeom prst="double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 কলকারখানা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4724400" y="4419600"/>
            <a:ext cx="2743200" cy="762000"/>
          </a:xfrm>
          <a:prstGeom prst="double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যানবাহনের ধোঁয়া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743200" y="1828800"/>
            <a:ext cx="457200" cy="1295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8502159">
            <a:off x="4113352" y="3913602"/>
            <a:ext cx="457200" cy="8006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3187792">
            <a:off x="4010339" y="2723096"/>
            <a:ext cx="457200" cy="7805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68850826a4b1bddff75a9d4211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7818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2057400" y="1066800"/>
            <a:ext cx="3429000" cy="533400"/>
          </a:xfrm>
          <a:prstGeom prst="double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জলবায়ু পরিবর্তনের ফলাফল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09800" y="2057400"/>
            <a:ext cx="6096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09800" y="2743200"/>
            <a:ext cx="6096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09800" y="3505200"/>
            <a:ext cx="6096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2057400"/>
            <a:ext cx="4191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বিশ্বের তাপমাত্রা বেড়ে যাচ্ছে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2819400"/>
            <a:ext cx="48768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 বেড়ে যাওয়ায় বরফ গলে যাচ্ছে।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200400" y="3505200"/>
            <a:ext cx="4191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অন্যদিকে জলাশয় শুকিয়ে যাচ্ছে।</a:t>
            </a:r>
            <a:endParaRPr lang="en-US" sz="1600" dirty="0"/>
          </a:p>
        </p:txBody>
      </p:sp>
      <p:sp>
        <p:nvSpPr>
          <p:cNvPr id="17" name="Double Wave 16"/>
          <p:cNvSpPr/>
          <p:nvPr/>
        </p:nvSpPr>
        <p:spPr>
          <a:xfrm>
            <a:off x="2286000" y="4495800"/>
            <a:ext cx="4724400" cy="533400"/>
          </a:xfrm>
          <a:prstGeom prst="double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ফলে পরিবেশের ক্ষতি হচ্ছে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917248-illustration-natural-frame-made-bamboo-and-frangipani-flowers-copy-space-for-your-text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2133600" y="1524000"/>
            <a:ext cx="5562600" cy="6096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অতিবৃষ্টি বা অনাবৃষ্টি হচ্ছে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2133600" y="3657600"/>
            <a:ext cx="5943600" cy="6096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মাটির লবণাক্ততা বেড়ে কৃষিজমির ক্ষতি হচ্ছে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6" name="Double Wave 5"/>
          <p:cNvSpPr/>
          <p:nvPr/>
        </p:nvSpPr>
        <p:spPr>
          <a:xfrm>
            <a:off x="2133600" y="4419600"/>
            <a:ext cx="5562600" cy="6096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গাছপালা ও বিভিন্ন প্রানী ধবংস হয়ে যাচ্ছে।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133600" y="5181600"/>
            <a:ext cx="5562600" cy="6096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ভূ-গর্ভস্থ পানির স্তর নেমে যাচ্ছে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2133600" y="2286000"/>
            <a:ext cx="5562600" cy="6096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ঘূর্ণিঝড়ের প্রকোপ বেড়ে যাচ্ছে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9" name="Double Wave 8"/>
          <p:cNvSpPr/>
          <p:nvPr/>
        </p:nvSpPr>
        <p:spPr>
          <a:xfrm>
            <a:off x="2133600" y="2971800"/>
            <a:ext cx="5562600" cy="6096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বারবার ভয়াবহ বন্যা হচ্ছে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0" name="Double Wave 9"/>
          <p:cNvSpPr/>
          <p:nvPr/>
        </p:nvSpPr>
        <p:spPr>
          <a:xfrm>
            <a:off x="1905000" y="0"/>
            <a:ext cx="5715000" cy="609600"/>
          </a:xfrm>
          <a:prstGeom prst="doubleWav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জলবায়ু পরিবর্তনের প্রভাব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2133600" y="762000"/>
            <a:ext cx="5562600" cy="6096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 তাপমাত্রা বৃদ্ধি পাচ্ছে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4" name="Hexagon 13"/>
          <p:cNvSpPr/>
          <p:nvPr/>
        </p:nvSpPr>
        <p:spPr>
          <a:xfrm>
            <a:off x="1295400" y="838200"/>
            <a:ext cx="609600" cy="4572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1371600" y="1600200"/>
            <a:ext cx="6096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1371600" y="2362200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1371600" y="3048000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1371600" y="3733800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1371600" y="4495800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1447800" y="5257800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90698d8a48e3c5160b2598676794ca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057400" y="762000"/>
            <a:ext cx="4648200" cy="6096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 সাথে মিলিয়ে নেই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762" t="1890" r="2381" b="3622"/>
          <a:stretch>
            <a:fillRect/>
          </a:stretch>
        </p:blipFill>
        <p:spPr bwMode="auto">
          <a:xfrm>
            <a:off x="1143000" y="1828800"/>
            <a:ext cx="2971800" cy="3810000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3922" r="13953"/>
          <a:stretch>
            <a:fillRect/>
          </a:stretch>
        </p:blipFill>
        <p:spPr bwMode="auto">
          <a:xfrm>
            <a:off x="5029200" y="1828800"/>
            <a:ext cx="2819400" cy="3733800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e36a4c62e254271805d7f9920f39aaa.png"/>
          <p:cNvPicPr>
            <a:picLocks noChangeAspect="1"/>
          </p:cNvPicPr>
          <p:nvPr/>
        </p:nvPicPr>
        <p:blipFill>
          <a:blip r:embed="rId2"/>
          <a:srcRect l="4615" r="50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3"/>
          <a:srcRect l="2903" t="2326" b="3488"/>
          <a:stretch>
            <a:fillRect/>
          </a:stretch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895600" y="457200"/>
            <a:ext cx="2895600" cy="533400"/>
          </a:xfrm>
          <a:prstGeom prst="doubleWav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133600" y="1981200"/>
            <a:ext cx="4572000" cy="990600"/>
          </a:xfrm>
          <a:prstGeom prst="doubleWav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আবহাওয়া কী?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2057400" y="3505200"/>
            <a:ext cx="4572000" cy="990600"/>
          </a:xfrm>
          <a:prstGeom prst="doubleWav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জলবায়ু কী?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32b7b21a7ee690d8be83fe4bce8f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2971800" y="609600"/>
            <a:ext cx="3048000" cy="609600"/>
          </a:xfrm>
          <a:prstGeom prst="doubleWave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214879"/>
          <a:ext cx="6248400" cy="372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120302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জলবায়ু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পরিবর্তনের মানবসৃষ্ট কারন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জলবায়ু পরিবর্তনের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ফলাফল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  <a:tr h="841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41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41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-vintage-frame-border-design_2967-8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52400"/>
            <a:ext cx="9143999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" name="Oval 2"/>
          <p:cNvSpPr/>
          <p:nvPr/>
        </p:nvSpPr>
        <p:spPr>
          <a:xfrm>
            <a:off x="3276600" y="990600"/>
            <a:ext cx="2743200" cy="6096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447800" y="2286000"/>
            <a:ext cx="6248400" cy="2514600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জলবায়ু পরিবর্তনের প্রভাবে কী কী ঘটছে তা চিন্তা কর।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tangle-borders-and-frames-vector-border-pattern-geometric-vintage-frame-design-template-for-gift-card-collage-scrapbook-or-photo-album-and-port-2A150FX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5" name="Horizontal Scroll 4"/>
          <p:cNvSpPr/>
          <p:nvPr/>
        </p:nvSpPr>
        <p:spPr>
          <a:xfrm>
            <a:off x="2514600" y="533400"/>
            <a:ext cx="3429000" cy="990600"/>
          </a:xfrm>
          <a:prstGeom prst="horizontalScroll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143000" y="2438400"/>
            <a:ext cx="6934200" cy="3124200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কী? জলবায়ু বদলে যাচ্ছে কেন? বাংলাদেশে জলবায়ু পরিবর্তনের চারটি কারন লেখ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611994-rectangle-borders-and-frames-vector-border-pattern-geometric-vintage-frame-design-template-for-gift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2xk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6019800"/>
          </a:xfrm>
          <a:prstGeom prst="rect">
            <a:avLst/>
          </a:prstGeom>
        </p:spPr>
      </p:pic>
      <p:pic>
        <p:nvPicPr>
          <p:cNvPr id="6" name="Picture 5" descr="346015_784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609600"/>
            <a:ext cx="3048000" cy="2438400"/>
          </a:xfrm>
          <a:prstGeom prst="rect">
            <a:avLst/>
          </a:prstGeom>
        </p:spPr>
      </p:pic>
      <p:pic>
        <p:nvPicPr>
          <p:cNvPr id="7" name="Picture 6" descr="346015_784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7200"/>
            <a:ext cx="3048000" cy="2438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57400" y="914400"/>
            <a:ext cx="16002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53000"/>
            <a:ext cx="1828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1ba03a8e179b7d90dfbd753f5dd824f.jpg"/>
          <p:cNvPicPr>
            <a:picLocks noChangeAspect="1"/>
          </p:cNvPicPr>
          <p:nvPr/>
        </p:nvPicPr>
        <p:blipFill>
          <a:blip r:embed="rId2"/>
          <a:srcRect l="11859" t="7958" r="12607" b="8959"/>
          <a:stretch>
            <a:fillRect/>
          </a:stretch>
        </p:blipFill>
        <p:spPr>
          <a:xfrm>
            <a:off x="76200" y="22860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4419599" y="1295400"/>
            <a:ext cx="76199" cy="457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4648199" y="1600200"/>
            <a:ext cx="76198" cy="396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1600200"/>
            <a:ext cx="76200" cy="396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1066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5867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0" y="13716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13716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55626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5626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 rot="2675782">
            <a:off x="1451801" y="2697110"/>
            <a:ext cx="2316470" cy="226372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 rot="5400000">
            <a:off x="1275969" y="2329829"/>
            <a:ext cx="2404907" cy="2668156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152798839_131816152156426_3331179515315493544_n.jpg"/>
          <p:cNvPicPr>
            <a:picLocks noChangeAspect="1"/>
          </p:cNvPicPr>
          <p:nvPr/>
        </p:nvPicPr>
        <p:blipFill>
          <a:blip r:embed="rId3"/>
          <a:srcRect l="23333" t="11111"/>
          <a:stretch>
            <a:fillRect/>
          </a:stretch>
        </p:blipFill>
        <p:spPr>
          <a:xfrm>
            <a:off x="1371600" y="2743200"/>
            <a:ext cx="2209800" cy="1905000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4800600" y="2514600"/>
            <a:ext cx="3429000" cy="2819400"/>
          </a:xfrm>
          <a:prstGeom prst="hexagon">
            <a:avLst/>
          </a:prstGeom>
          <a:solidFill>
            <a:srgbClr val="7030A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তানিয়া সুলতানা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ইন্দ্রকাঠী সরকারি প্রাথমিক বিদ্যালয়</a:t>
            </a:r>
          </a:p>
          <a:p>
            <a:pPr algn="ctr"/>
            <a:r>
              <a:rPr lang="bn-BD" sz="2400" dirty="0" smtClean="0">
                <a:cs typeface="NikoshBAN" pitchFamily="2" charset="0"/>
              </a:rPr>
              <a:t>বরিশাল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সদর,বরিশাল।</a:t>
            </a:r>
          </a:p>
          <a:p>
            <a:pPr algn="ctr"/>
            <a:r>
              <a:rPr lang="en-US" sz="2400" dirty="0" smtClean="0">
                <a:cs typeface="NikoshBAN" pitchFamily="2" charset="0"/>
              </a:rPr>
              <a:t>ICT4E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জেলা অ্যাম্বাসেডর।</a:t>
            </a:r>
          </a:p>
          <a:p>
            <a:pPr algn="ctr"/>
            <a:endParaRPr lang="bn-BD" sz="1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Punched Tape 19"/>
          <p:cNvSpPr/>
          <p:nvPr/>
        </p:nvSpPr>
        <p:spPr>
          <a:xfrm>
            <a:off x="1143000" y="838200"/>
            <a:ext cx="2590800" cy="609600"/>
          </a:xfrm>
          <a:prstGeom prst="flowChartPunchedTape">
            <a:avLst/>
          </a:prstGeom>
          <a:solidFill>
            <a:srgbClr val="7030A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উপস্থা</a:t>
            </a:r>
            <a:r>
              <a:rPr lang="bn-BD" sz="2800" dirty="0" smtClean="0"/>
              <a:t>পনায়</a:t>
            </a:r>
            <a:endParaRPr lang="en-US" sz="2000" dirty="0"/>
          </a:p>
        </p:txBody>
      </p:sp>
      <p:pic>
        <p:nvPicPr>
          <p:cNvPr id="22" name="Picture 21" descr="ed2486e727811f19426c7d7c2d1b15e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762000"/>
            <a:ext cx="2712720" cy="8382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-259860_frame-ms-drawing-sheet-border-design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0"/>
            <a:ext cx="9067801" cy="6858000"/>
          </a:xfrm>
          <a:prstGeom prst="rect">
            <a:avLst/>
          </a:prstGeom>
        </p:spPr>
      </p:pic>
      <p:pic>
        <p:nvPicPr>
          <p:cNvPr id="5" name="Picture 4" descr="91d1259b4a525654d1de009ede25c179.jpg"/>
          <p:cNvPicPr>
            <a:picLocks noChangeAspect="1"/>
          </p:cNvPicPr>
          <p:nvPr/>
        </p:nvPicPr>
        <p:blipFill>
          <a:blip r:embed="rId3"/>
          <a:srcRect b="17650"/>
          <a:stretch>
            <a:fillRect/>
          </a:stretch>
        </p:blipFill>
        <p:spPr>
          <a:xfrm>
            <a:off x="762000" y="381000"/>
            <a:ext cx="7696200" cy="60960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</p:pic>
      <p:sp>
        <p:nvSpPr>
          <p:cNvPr id="6" name="Flowchart: Punched Tape 5"/>
          <p:cNvSpPr/>
          <p:nvPr/>
        </p:nvSpPr>
        <p:spPr>
          <a:xfrm>
            <a:off x="3276600" y="457200"/>
            <a:ext cx="2438400" cy="609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838200" y="990600"/>
            <a:ext cx="7543800" cy="2438400"/>
          </a:xfrm>
          <a:prstGeom prst="doubleWave">
            <a:avLst>
              <a:gd name="adj1" fmla="val 4605"/>
              <a:gd name="adj2" fmla="val -1489"/>
            </a:avLst>
          </a:prstGeom>
          <a:solidFill>
            <a:srgbClr val="7030A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১০।১।১। আবহাওয়া বলতে কী বুঝায় তা বর্ননা করতে পারবে।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১০।১।২। জলবায়ু কী বলতে পারবে।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১০।১।৩।আবহাওয়া ও জলবায়ু পরিবর্তনের কারন ব্যাখ্যা করতে পারবে।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১০।১।৪।আবহাওয়া ও জলবায়ু পরিবর্তনের ফলে সৃষ্ট দুর্‍্যোগ সম্পর্কে বলতে পারবে</a:t>
            </a:r>
            <a:r>
              <a:rPr lang="bn-BD" sz="1600" dirty="0" smtClean="0"/>
              <a:t>।</a:t>
            </a:r>
            <a:endParaRPr lang="en-US" sz="1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der-design-2268630.jpg"/>
          <p:cNvPicPr>
            <a:picLocks noChangeAspect="1"/>
          </p:cNvPicPr>
          <p:nvPr/>
        </p:nvPicPr>
        <p:blipFill>
          <a:blip r:embed="rId2"/>
          <a:srcRect b="9241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0" y="762000"/>
            <a:ext cx="411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447800" y="2209800"/>
            <a:ext cx="6019800" cy="9144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গানের মাধ্যমে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ng-transparent-autumn-leaf-color-page-motherboard-border-s-leaf-text-rectangle-thumbn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0b119f80b8cfdbf8b8d8dc77d0e32b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8153400" cy="617220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3352800" y="533400"/>
            <a:ext cx="2895600" cy="533400"/>
          </a:xfrm>
          <a:prstGeom prst="flowChartPunchedTape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1143000"/>
            <a:ext cx="6858000" cy="21824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 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ও দুর্‍্যোগ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e19fd9726ef1ce5b635e7df2b5688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mc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09800"/>
            <a:ext cx="35814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09800"/>
            <a:ext cx="35052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057400" y="609600"/>
            <a:ext cx="5037231" cy="55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2667000" y="5674940"/>
            <a:ext cx="4493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der-templates-borders-and-frames-border-design-purple-and-blue-frames-11562879076tquwalshyj.png"/>
          <p:cNvPicPr>
            <a:picLocks noChangeAspect="1"/>
          </p:cNvPicPr>
          <p:nvPr/>
        </p:nvPicPr>
        <p:blipFill>
          <a:blip r:embed="rId2"/>
          <a:srcRect l="13095" r="13095"/>
          <a:stretch>
            <a:fillRect/>
          </a:stretch>
        </p:blipFill>
        <p:spPr>
          <a:xfrm>
            <a:off x="152400" y="156210"/>
            <a:ext cx="8991600" cy="6545580"/>
          </a:xfrm>
          <a:prstGeom prst="rect">
            <a:avLst/>
          </a:prstGeom>
        </p:spPr>
      </p:pic>
      <p:pic>
        <p:nvPicPr>
          <p:cNvPr id="3" name="Picture 2" descr="source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733800"/>
            <a:ext cx="6629400" cy="2133600"/>
          </a:xfrm>
          <a:prstGeom prst="rect">
            <a:avLst/>
          </a:prstGeom>
        </p:spPr>
      </p:pic>
      <p:pic>
        <p:nvPicPr>
          <p:cNvPr id="6" name="Picture 5" descr="source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6629400" cy="2133600"/>
          </a:xfrm>
          <a:prstGeom prst="rect">
            <a:avLst/>
          </a:prstGeom>
        </p:spPr>
      </p:pic>
      <p:sp>
        <p:nvSpPr>
          <p:cNvPr id="7" name="Hexagon 6"/>
          <p:cNvSpPr/>
          <p:nvPr/>
        </p:nvSpPr>
        <p:spPr>
          <a:xfrm>
            <a:off x="1981200" y="2743200"/>
            <a:ext cx="4495800" cy="990600"/>
          </a:xfrm>
          <a:prstGeom prst="hexagon">
            <a:avLst/>
          </a:prstGeom>
          <a:solidFill>
            <a:srgbClr val="FF00FF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জলবায়ু পরিবর্তন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838200"/>
            <a:ext cx="5210060" cy="777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8-1689699_sky-blue-yapee-cs5-photoshop-frame-picture-fra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W1hZ2UtMTc3ODI4LmpwZw==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3886200" cy="2762250"/>
          </a:xfrm>
          <a:prstGeom prst="rect">
            <a:avLst/>
          </a:prstGeom>
        </p:spPr>
      </p:pic>
      <p:pic>
        <p:nvPicPr>
          <p:cNvPr id="9" name="Picture 8" descr="WhatsApp-Image-2021-02-25-at-10.00.57-AM-310x16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3733800" cy="2743200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609600" y="4648200"/>
            <a:ext cx="2362200" cy="1295400"/>
          </a:xfrm>
          <a:prstGeom prst="hexagon">
            <a:avLst/>
          </a:prstGeom>
          <a:solidFill>
            <a:srgbClr val="FF00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352800" y="4267200"/>
            <a:ext cx="5029200" cy="1905000"/>
          </a:xfrm>
          <a:prstGeom prst="round2DiagRect">
            <a:avLst/>
          </a:prstGeom>
          <a:solidFill>
            <a:srgbClr val="00B05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কোনো স্থানের স্বল্প সময়ের গড় তাপমাত্রা ও গড় বৃষ্টিপাতকে আবহাওয়া বলে</a:t>
            </a:r>
            <a:r>
              <a:rPr lang="bn-BD" dirty="0" smtClean="0">
                <a:solidFill>
                  <a:srgbClr val="FF00FF"/>
                </a:solidFill>
              </a:rPr>
              <a:t>।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381000"/>
            <a:ext cx="5494431" cy="78858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b9931e9e5869aa84baf7d7a73d4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3657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66800"/>
            <a:ext cx="3657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ouble Wave 5"/>
          <p:cNvSpPr/>
          <p:nvPr/>
        </p:nvSpPr>
        <p:spPr>
          <a:xfrm>
            <a:off x="838200" y="4343400"/>
            <a:ext cx="1600200" cy="914400"/>
          </a:xfrm>
          <a:prstGeom prst="doubleWave">
            <a:avLst/>
          </a:prstGeom>
          <a:solidFill>
            <a:srgbClr val="FF00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667000" y="3886200"/>
            <a:ext cx="5715000" cy="8382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কোনো স্থানের আবহাওয়া পরিবর্তনের নির্দিষ্ট ধারাই জলবায়ু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2667000" y="4724400"/>
            <a:ext cx="5715000" cy="838200"/>
          </a:xfrm>
          <a:prstGeom prst="doubleWav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জলবায়ু হলো কোনো স্থানের বহু বছরের আবহাওয়ার গড় অবস্থা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9" name="Double Wave 8"/>
          <p:cNvSpPr/>
          <p:nvPr/>
        </p:nvSpPr>
        <p:spPr>
          <a:xfrm>
            <a:off x="2667000" y="5562600"/>
            <a:ext cx="5715000" cy="8382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সাধারণত ৩০-৪০ বছরের বেশি সময়ের আবহাওয়ার গড়কে জলবায়ু বলা হয়।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7001" y="381000"/>
            <a:ext cx="4267200" cy="609600"/>
          </a:xfrm>
          <a:prstGeom prst="roundRect">
            <a:avLst>
              <a:gd name="adj" fmla="val 50000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318</Words>
  <Application>Microsoft Office PowerPoint</Application>
  <PresentationFormat>On-screen Show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64</cp:revision>
  <dcterms:created xsi:type="dcterms:W3CDTF">2006-08-16T00:00:00Z</dcterms:created>
  <dcterms:modified xsi:type="dcterms:W3CDTF">2021-04-07T06:23:23Z</dcterms:modified>
</cp:coreProperties>
</file>