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5" r:id="rId7"/>
    <p:sldId id="263" r:id="rId8"/>
    <p:sldId id="264" r:id="rId9"/>
    <p:sldId id="267" r:id="rId10"/>
    <p:sldId id="266" r:id="rId11"/>
    <p:sldId id="268" r:id="rId12"/>
    <p:sldId id="270" r:id="rId13"/>
    <p:sldId id="260" r:id="rId14"/>
    <p:sldId id="261"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ফুল৬.jpg"/>
          <p:cNvPicPr>
            <a:picLocks noChangeAspect="1"/>
          </p:cNvPicPr>
          <p:nvPr/>
        </p:nvPicPr>
        <p:blipFill>
          <a:blip r:embed="rId2"/>
          <a:stretch>
            <a:fillRect/>
          </a:stretch>
        </p:blipFill>
        <p:spPr>
          <a:xfrm>
            <a:off x="6350" y="0"/>
            <a:ext cx="9131300"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3962400" y="533400"/>
            <a:ext cx="2514600" cy="1107996"/>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en-US" sz="6600" dirty="0" err="1" smtClean="0">
                <a:solidFill>
                  <a:srgbClr val="FF0000"/>
                </a:solidFill>
                <a:latin typeface="NikoshBAN" pitchFamily="2" charset="0"/>
                <a:cs typeface="NikoshBAN" pitchFamily="2" charset="0"/>
              </a:rPr>
              <a:t>স্বাগতম</a:t>
            </a:r>
            <a:r>
              <a:rPr lang="en-US" sz="6600" dirty="0" smtClean="0">
                <a:solidFill>
                  <a:srgbClr val="FF0000"/>
                </a:solidFill>
                <a:latin typeface="NikoshBAN" pitchFamily="2" charset="0"/>
                <a:cs typeface="NikoshBAN" pitchFamily="2" charset="0"/>
              </a:rPr>
              <a:t> </a:t>
            </a:r>
            <a:endParaRPr lang="en-US" sz="66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ধর্ম৫২.jpg"/>
          <p:cNvPicPr>
            <a:picLocks noChangeAspect="1"/>
          </p:cNvPicPr>
          <p:nvPr/>
        </p:nvPicPr>
        <p:blipFill>
          <a:blip r:embed="rId2"/>
          <a:stretch>
            <a:fillRect/>
          </a:stretch>
        </p:blipFill>
        <p:spPr>
          <a:xfrm>
            <a:off x="0" y="0"/>
            <a:ext cx="9144000" cy="6857999"/>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990600" y="533400"/>
            <a:ext cx="3733800" cy="769441"/>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BD" sz="4400" dirty="0" smtClean="0">
                <a:solidFill>
                  <a:srgbClr val="FFFF00"/>
                </a:solidFill>
                <a:latin typeface="NikoshBAN" pitchFamily="2" charset="0"/>
                <a:cs typeface="NikoshBAN" pitchFamily="2" charset="0"/>
              </a:rPr>
              <a:t>হিরণ্যাক্ষকে হত্যা</a:t>
            </a:r>
            <a:endParaRPr lang="en-US" sz="4400" dirty="0">
              <a:solidFill>
                <a:srgbClr val="FFFF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ধর্ম৫৩.png"/>
          <p:cNvPicPr>
            <a:picLocks noChangeAspect="1"/>
          </p:cNvPicPr>
          <p:nvPr/>
        </p:nvPicPr>
        <p:blipFill>
          <a:blip r:embed="rId2"/>
          <a:stretch>
            <a:fillRect/>
          </a:stretch>
        </p:blipFill>
        <p:spPr>
          <a:xfrm>
            <a:off x="0" y="9525"/>
            <a:ext cx="9144000" cy="683895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624078"/>
            <a:ext cx="8229600" cy="2862322"/>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bn-BD" sz="3600" dirty="0" smtClean="0">
                <a:latin typeface="NikoshBAN" pitchFamily="2" charset="0"/>
                <a:cs typeface="NikoshBAN" pitchFamily="2" charset="0"/>
              </a:rPr>
              <a:t>একবার পৃথিবী জলে ডুবে যেতে থাকে। তখন শ্রীবিষ্ণু বরাহরূপে আবির্ভুত হয়ে পৃথিবীকে উদ্ধার করেন।তাঁর বিশাল দাঁত দিয়ে তিনি পৃথিবীকে জলের উপর তুলে ধরেন। পৃথিবী রক্ষা পেল।এছাড়া বরাহরূপী শ্রীবিষ্ণু দৈত্যরাজ হিরণ্যাক্ষকে হত্যা করে </a:t>
            </a:r>
            <a:r>
              <a:rPr lang="bn-BD" sz="3600" dirty="0" smtClean="0">
                <a:latin typeface="NikoshBAN" pitchFamily="2" charset="0"/>
                <a:cs typeface="NikoshBAN" pitchFamily="2" charset="0"/>
              </a:rPr>
              <a:t> </a:t>
            </a:r>
            <a:r>
              <a:rPr lang="bn-BD" sz="3600" dirty="0" smtClean="0">
                <a:latin typeface="NikoshBAN" pitchFamily="2" charset="0"/>
                <a:cs typeface="NikoshBAN" pitchFamily="2" charset="0"/>
              </a:rPr>
              <a:t>পৃথিবীতে </a:t>
            </a:r>
            <a:r>
              <a:rPr lang="bn-BD" sz="3600" dirty="0" smtClean="0">
                <a:latin typeface="NikoshBAN" pitchFamily="2" charset="0"/>
                <a:cs typeface="NikoshBAN" pitchFamily="2" charset="0"/>
              </a:rPr>
              <a:t>শান্তি </a:t>
            </a:r>
            <a:r>
              <a:rPr lang="bn-BD" sz="3600" dirty="0" smtClean="0">
                <a:latin typeface="NikoshBAN" pitchFamily="2" charset="0"/>
                <a:cs typeface="NikoshBAN" pitchFamily="2" charset="0"/>
              </a:rPr>
              <a:t>প্রতিষ্ঠা করেন</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3" name="TextBox 2"/>
          <p:cNvSpPr txBox="1"/>
          <p:nvPr/>
        </p:nvSpPr>
        <p:spPr>
          <a:xfrm>
            <a:off x="2667000" y="921603"/>
            <a:ext cx="4038600" cy="83099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বরাহ </a:t>
            </a:r>
            <a:r>
              <a:rPr lang="bn-BD" sz="4800" dirty="0" smtClean="0">
                <a:latin typeface="NikoshBAN" pitchFamily="2" charset="0"/>
                <a:cs typeface="NikoshBAN" pitchFamily="2" charset="0"/>
              </a:rPr>
              <a:t>অবতার</a:t>
            </a:r>
            <a:endParaRPr lang="en-US" sz="4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4)">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76761"/>
            <a:ext cx="2895600" cy="132343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BD" sz="8000" dirty="0" smtClean="0">
                <a:latin typeface="NikoshBAN" pitchFamily="2" charset="0"/>
                <a:cs typeface="NikoshBAN" pitchFamily="2" charset="0"/>
              </a:rPr>
              <a:t>মূল্যায়না</a:t>
            </a:r>
            <a:endParaRPr lang="en-US" sz="8000" dirty="0">
              <a:latin typeface="NikoshBAN" pitchFamily="2" charset="0"/>
              <a:cs typeface="NikoshBAN" pitchFamily="2" charset="0"/>
            </a:endParaRPr>
          </a:p>
        </p:txBody>
      </p:sp>
      <p:sp>
        <p:nvSpPr>
          <p:cNvPr id="3" name="TextBox 2"/>
          <p:cNvSpPr txBox="1"/>
          <p:nvPr/>
        </p:nvSpPr>
        <p:spPr>
          <a:xfrm>
            <a:off x="1066800" y="1905000"/>
            <a:ext cx="7467600" cy="1323439"/>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bn-BD" sz="4000" dirty="0" smtClean="0">
                <a:latin typeface="NikoshBAN" pitchFamily="2" charset="0"/>
                <a:cs typeface="NikoshBAN" pitchFamily="2" charset="0"/>
              </a:rPr>
              <a:t>১। </a:t>
            </a:r>
            <a:r>
              <a:rPr lang="bn-BD" sz="4000" dirty="0" smtClean="0">
                <a:latin typeface="NikoshBAN" pitchFamily="2" charset="0"/>
                <a:cs typeface="NikoshBAN" pitchFamily="2" charset="0"/>
              </a:rPr>
              <a:t>কি দিয়ে বরাহ অবতার পৃথিবীকে রক্ষা করে ছিলেন?</a:t>
            </a:r>
            <a:endParaRPr lang="en-US" sz="4000" dirty="0"/>
          </a:p>
        </p:txBody>
      </p:sp>
      <p:sp>
        <p:nvSpPr>
          <p:cNvPr id="5" name="TextBox 4"/>
          <p:cNvSpPr txBox="1"/>
          <p:nvPr/>
        </p:nvSpPr>
        <p:spPr>
          <a:xfrm>
            <a:off x="1066800" y="4191000"/>
            <a:ext cx="7315200" cy="707886"/>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bn-BD" sz="4000" dirty="0" smtClean="0">
                <a:latin typeface="NikoshBAN" pitchFamily="2" charset="0"/>
                <a:cs typeface="NikoshBAN" pitchFamily="2" charset="0"/>
              </a:rPr>
              <a:t>৩</a:t>
            </a:r>
            <a:r>
              <a:rPr lang="bn-BD" sz="4000" dirty="0" smtClean="0">
                <a:latin typeface="NikoshBAN" pitchFamily="2" charset="0"/>
                <a:cs typeface="NikoshBAN" pitchFamily="2" charset="0"/>
              </a:rPr>
              <a:t>।বরাহরুপী শ্রীবিষ্ণু কাকে হত্যা করেছিলেন?</a:t>
            </a:r>
            <a:endParaRPr lang="en-US" sz="4000" dirty="0">
              <a:latin typeface="NikoshBAN" pitchFamily="2" charset="0"/>
              <a:cs typeface="NikoshBAN" pitchFamily="2" charset="0"/>
            </a:endParaRPr>
          </a:p>
        </p:txBody>
      </p:sp>
      <p:sp>
        <p:nvSpPr>
          <p:cNvPr id="7" name="TextBox 6"/>
          <p:cNvSpPr txBox="1"/>
          <p:nvPr/>
        </p:nvSpPr>
        <p:spPr>
          <a:xfrm>
            <a:off x="304800" y="5791200"/>
            <a:ext cx="5867400"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bn-BD" sz="4000" dirty="0" smtClean="0">
                <a:latin typeface="NikoshBAN" pitchFamily="2" charset="0"/>
                <a:cs typeface="NikoshBAN" pitchFamily="2" charset="0"/>
              </a:rPr>
              <a:t>৪</a:t>
            </a:r>
            <a:r>
              <a:rPr lang="bn-BD" sz="4000" dirty="0" smtClean="0">
                <a:latin typeface="NikoshBAN" pitchFamily="2" charset="0"/>
                <a:cs typeface="NikoshBAN" pitchFamily="2" charset="0"/>
              </a:rPr>
              <a:t>।</a:t>
            </a:r>
            <a:r>
              <a:rPr lang="bn-BD" sz="4000" dirty="0" smtClean="0">
                <a:latin typeface="NikoshBAN" pitchFamily="2" charset="0"/>
                <a:cs typeface="NikoshBAN" pitchFamily="2" charset="0"/>
              </a:rPr>
              <a:t>শ্রীবিষ্ণু কি রুপে আবির্ভূত হন?</a:t>
            </a:r>
            <a:endParaRPr lang="en-US" sz="4000" dirty="0">
              <a:latin typeface="NikoshBAN" pitchFamily="2" charset="0"/>
              <a:cs typeface="NikoshBAN" pitchFamily="2" charset="0"/>
            </a:endParaRPr>
          </a:p>
        </p:txBody>
      </p:sp>
      <p:sp>
        <p:nvSpPr>
          <p:cNvPr id="8" name="TextBox 7"/>
          <p:cNvSpPr txBox="1"/>
          <p:nvPr/>
        </p:nvSpPr>
        <p:spPr>
          <a:xfrm>
            <a:off x="1447800" y="3330714"/>
            <a:ext cx="6248400"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 উত্তরঃ তার বিশাল দাঁত দিয়ে  </a:t>
            </a:r>
            <a:endParaRPr lang="en-US" sz="4000" dirty="0">
              <a:latin typeface="NikoshBAN" pitchFamily="2" charset="0"/>
              <a:cs typeface="NikoshBAN" pitchFamily="2" charset="0"/>
            </a:endParaRPr>
          </a:p>
        </p:txBody>
      </p:sp>
      <p:sp>
        <p:nvSpPr>
          <p:cNvPr id="11" name="TextBox 10"/>
          <p:cNvSpPr txBox="1"/>
          <p:nvPr/>
        </p:nvSpPr>
        <p:spPr>
          <a:xfrm>
            <a:off x="1371600" y="5007114"/>
            <a:ext cx="5562600" cy="70788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 উত্তরঃদৈত্যরাজ হিরণ্যাক্ষকে</a:t>
            </a:r>
            <a:endParaRPr lang="en-US" sz="4000" dirty="0">
              <a:latin typeface="NikoshBAN" pitchFamily="2" charset="0"/>
              <a:cs typeface="NikoshBAN" pitchFamily="2" charset="0"/>
            </a:endParaRPr>
          </a:p>
        </p:txBody>
      </p:sp>
      <p:sp>
        <p:nvSpPr>
          <p:cNvPr id="13" name="TextBox 12"/>
          <p:cNvSpPr txBox="1"/>
          <p:nvPr/>
        </p:nvSpPr>
        <p:spPr>
          <a:xfrm>
            <a:off x="6477000" y="5791200"/>
            <a:ext cx="2438400" cy="707886"/>
          </a:xfrm>
          <a:prstGeom prst="rect">
            <a:avLst/>
          </a:prstGeom>
          <a:ln w="34925">
            <a:solidFill>
              <a:srgbClr val="FFFFFF"/>
            </a:solidFill>
          </a:ln>
          <a:effectLst>
            <a:outerShdw blurRad="317500" dir="2700000" algn="ctr">
              <a:srgbClr val="000000">
                <a:alpha val="43000"/>
              </a:srgbClr>
            </a:outerShdw>
          </a:effectLst>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bn-BD" sz="4000" dirty="0" smtClean="0">
                <a:latin typeface="NikoshBAN" pitchFamily="2" charset="0"/>
                <a:cs typeface="NikoshBAN" pitchFamily="2" charset="0"/>
              </a:rPr>
              <a:t>বরাহ</a:t>
            </a:r>
            <a:r>
              <a:rPr lang="bn-BD" sz="4000" dirty="0" smtClean="0">
                <a:latin typeface="NikoshBAN" pitchFamily="2" charset="0"/>
                <a:cs typeface="NikoshBAN" pitchFamily="2" charset="0"/>
              </a:rPr>
              <a:t>রুপে</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to="" calcmode="lin" valueType="num">
                                      <p:cBhvr>
                                        <p:cTn id="13" dur="1" fill="hold"/>
                                        <p:tgtEl>
                                          <p:spTgt spid="3"/>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ppt_x"/>
                                          </p:val>
                                        </p:tav>
                                        <p:tav tm="100000">
                                          <p:val>
                                            <p:strVal val="#ppt_x"/>
                                          </p:val>
                                        </p:tav>
                                      </p:tavLst>
                                    </p:anim>
                                    <p:anim calcmode="lin" valueType="num">
                                      <p:cBhvr additive="base">
                                        <p:cTn id="4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8" grpId="0" animBg="1"/>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914400"/>
            <a:ext cx="4246880" cy="706355"/>
          </a:xfrm>
          <a:prstGeom prst="rect">
            <a:avLst/>
          </a:prstGeom>
          <a:solidFill>
            <a:schemeClr val="bg1"/>
          </a:solidFill>
          <a:ln w="57150">
            <a:solidFill>
              <a:schemeClr val="tx1"/>
            </a:solidFill>
          </a:ln>
          <a:effectLst>
            <a:glow rad="228600">
              <a:schemeClr val="accent2">
                <a:satMod val="175000"/>
                <a:alpha val="40000"/>
              </a:schemeClr>
            </a:glow>
            <a:outerShdw blurRad="38100" dist="25400" dir="5400000" algn="t" rotWithShape="0">
              <a:srgbClr val="000000">
                <a:alpha val="50000"/>
              </a:srgbClr>
            </a:outerShdw>
          </a:effectLst>
        </p:spPr>
        <p:style>
          <a:lnRef idx="1">
            <a:schemeClr val="accent4"/>
          </a:lnRef>
          <a:fillRef idx="2">
            <a:schemeClr val="accent4"/>
          </a:fillRef>
          <a:effectRef idx="1">
            <a:schemeClr val="accent4"/>
          </a:effectRef>
          <a:fontRef idx="minor">
            <a:schemeClr val="dk1"/>
          </a:fontRef>
        </p:style>
        <p:txBody>
          <a:bodyPr wrap="square" rtlCol="0">
            <a:prstTxWarp prst="textWave1">
              <a:avLst/>
            </a:prstTxWarp>
            <a:spAutoFit/>
          </a:bodyPr>
          <a:lstStyle/>
          <a:p>
            <a:endParaRPr lang="en-US" sz="3200" b="1" dirty="0">
              <a:ln w="19050" cmpd="sng">
                <a:solidFill>
                  <a:srgbClr val="002060"/>
                </a:solidFill>
                <a:prstDash val="solid"/>
              </a:ln>
              <a:solidFill>
                <a:schemeClr val="tx1">
                  <a:lumMod val="95000"/>
                  <a:lumOff val="5000"/>
                </a:schemeClr>
              </a:solidFill>
              <a:latin typeface="NikoshBAN" panose="02000000000000000000" pitchFamily="2" charset="0"/>
              <a:cs typeface="NikoshBAN" panose="02000000000000000000" pitchFamily="2" charset="0"/>
            </a:endParaRPr>
          </a:p>
        </p:txBody>
      </p:sp>
      <p:pic>
        <p:nvPicPr>
          <p:cNvPr id="13" name="Picture 12" descr="Home.png"/>
          <p:cNvPicPr>
            <a:picLocks noChangeAspect="1"/>
          </p:cNvPicPr>
          <p:nvPr/>
        </p:nvPicPr>
        <p:blipFill>
          <a:blip r:embed="rId2"/>
          <a:stretch>
            <a:fillRect/>
          </a:stretch>
        </p:blipFill>
        <p:spPr>
          <a:xfrm>
            <a:off x="2775552" y="2489200"/>
            <a:ext cx="3580765" cy="1625600"/>
          </a:xfrm>
          <a:prstGeom prst="rect">
            <a:avLst/>
          </a:prstGeom>
        </p:spPr>
      </p:pic>
      <p:sp>
        <p:nvSpPr>
          <p:cNvPr id="7" name="Rectangle 6"/>
          <p:cNvSpPr/>
          <p:nvPr/>
        </p:nvSpPr>
        <p:spPr>
          <a:xfrm>
            <a:off x="2209800" y="914400"/>
            <a:ext cx="4419600" cy="800219"/>
          </a:xfrm>
          <a:prstGeom prst="rect">
            <a:avLst/>
          </a:prstGeom>
          <a:noFill/>
        </p:spPr>
        <p:txBody>
          <a:bodyPr wrap="square" lIns="60960" tIns="30480" rIns="60960" bIns="30480">
            <a:spAutoFit/>
          </a:bodyPr>
          <a:lstStyle/>
          <a:p>
            <a:pPr algn="ctr"/>
            <a:r>
              <a:rPr lang="bn-BD"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NikoshBAN" panose="02000000000000000000" pitchFamily="2" charset="0"/>
                <a:cs typeface="NikoshBAN" panose="02000000000000000000" pitchFamily="2" charset="0"/>
              </a:rPr>
              <a:t>বাড়ির কাজ</a:t>
            </a:r>
            <a:endParaRPr 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TextBox 4"/>
          <p:cNvSpPr txBox="1"/>
          <p:nvPr/>
        </p:nvSpPr>
        <p:spPr>
          <a:xfrm>
            <a:off x="609600" y="4602540"/>
            <a:ext cx="76200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 </a:t>
            </a:r>
            <a:r>
              <a:rPr lang="bn-BD" sz="4800" dirty="0" smtClean="0">
                <a:latin typeface="NikoshBAN" pitchFamily="2" charset="0"/>
                <a:cs typeface="NikoshBAN" pitchFamily="2" charset="0"/>
              </a:rPr>
              <a:t>বরাহ অবতারের</a:t>
            </a:r>
            <a:r>
              <a:rPr lang="bn-BD" sz="4800" dirty="0" smtClean="0">
                <a:latin typeface="NikoshBAN" pitchFamily="2" charset="0"/>
                <a:cs typeface="NikoshBAN" pitchFamily="2" charset="0"/>
              </a:rPr>
              <a:t> </a:t>
            </a:r>
            <a:r>
              <a:rPr lang="bn-BD" sz="4800" dirty="0" smtClean="0">
                <a:latin typeface="NikoshBAN" pitchFamily="2" charset="0"/>
                <a:cs typeface="NikoshBAN" pitchFamily="2" charset="0"/>
              </a:rPr>
              <a:t>সংক্ষিপ্ত বর্ননা লিখে আনবে।</a:t>
            </a:r>
            <a:endParaRPr lang="en-US" sz="4800" dirty="0">
              <a:latin typeface="NikoshBAN" pitchFamily="2" charset="0"/>
              <a:cs typeface="NikoshBAN" pitchFamily="2" charset="0"/>
            </a:endParaRPr>
          </a:p>
        </p:txBody>
      </p:sp>
    </p:spTree>
    <p:extLst>
      <p:ext uri="{BB962C8B-B14F-4D97-AF65-F5344CB8AC3E}">
        <p14:creationId xmlns="" xmlns:p14="http://schemas.microsoft.com/office/powerpoint/2010/main" val="39458350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4)">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anim calcmode="lin" valueType="num">
                                      <p:cBhvr>
                                        <p:cTn id="18" dur="2000" fill="hold"/>
                                        <p:tgtEl>
                                          <p:spTgt spid="7"/>
                                        </p:tgtEl>
                                        <p:attrNameLst>
                                          <p:attrName>ppt_w</p:attrName>
                                        </p:attrNameLst>
                                      </p:cBhvr>
                                      <p:tavLst>
                                        <p:tav tm="0" fmla="#ppt_w*sin(2.5*pi*$)">
                                          <p:val>
                                            <p:fltVal val="0"/>
                                          </p:val>
                                        </p:tav>
                                        <p:tav tm="100000">
                                          <p:val>
                                            <p:fltVal val="1"/>
                                          </p:val>
                                        </p:tav>
                                      </p:tavLst>
                                    </p:anim>
                                    <p:anim calcmode="lin" valueType="num">
                                      <p:cBhvr>
                                        <p:cTn id="1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গোধূলি৩.jpg"/>
          <p:cNvPicPr>
            <a:picLocks noChangeAspect="1"/>
          </p:cNvPicPr>
          <p:nvPr/>
        </p:nvPicPr>
        <p:blipFill>
          <a:blip r:embed="rId2"/>
          <a:stretch>
            <a:fillRect/>
          </a:stretch>
        </p:blipFill>
        <p:spPr>
          <a:xfrm>
            <a:off x="-5892" y="0"/>
            <a:ext cx="9155782" cy="6857999"/>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133600" y="762000"/>
            <a:ext cx="2362200" cy="1015663"/>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BD" sz="6000" dirty="0" smtClean="0">
                <a:latin typeface="NikoshBAN" pitchFamily="2" charset="0"/>
                <a:cs typeface="NikoshBAN" pitchFamily="2" charset="0"/>
              </a:rPr>
              <a:t>ধন্যাবাদ</a:t>
            </a:r>
            <a:endParaRPr lang="en-US" sz="60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5000" y="1371600"/>
            <a:ext cx="2971800" cy="707886"/>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bn-BD" sz="4000" dirty="0" smtClean="0"/>
              <a:t> </a:t>
            </a:r>
            <a:r>
              <a:rPr lang="bn-BD" sz="4000" dirty="0" smtClean="0">
                <a:latin typeface="NikoshBAN" pitchFamily="2" charset="0"/>
                <a:cs typeface="NikoshBAN" pitchFamily="2" charset="0"/>
              </a:rPr>
              <a:t>শিক্ষক পরিচিতি</a:t>
            </a:r>
            <a:endParaRPr lang="en-US" sz="4000" dirty="0"/>
          </a:p>
        </p:txBody>
      </p:sp>
      <p:sp>
        <p:nvSpPr>
          <p:cNvPr id="5" name="TextBox 4"/>
          <p:cNvSpPr txBox="1"/>
          <p:nvPr/>
        </p:nvSpPr>
        <p:spPr>
          <a:xfrm>
            <a:off x="5410200" y="2895600"/>
            <a:ext cx="3505200" cy="64633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নাম :তারক নাথ সাহা</a:t>
            </a:r>
            <a:endParaRPr lang="en-US" sz="3600" dirty="0">
              <a:latin typeface="NikoshBAN" pitchFamily="2" charset="0"/>
              <a:cs typeface="NikoshBAN" pitchFamily="2" charset="0"/>
            </a:endParaRPr>
          </a:p>
        </p:txBody>
      </p:sp>
      <p:sp>
        <p:nvSpPr>
          <p:cNvPr id="7" name="TextBox 6"/>
          <p:cNvSpPr txBox="1"/>
          <p:nvPr/>
        </p:nvSpPr>
        <p:spPr>
          <a:xfrm>
            <a:off x="533400" y="4419600"/>
            <a:ext cx="8382000" cy="193899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4000" dirty="0" smtClean="0">
                <a:latin typeface="NikoshBAN" pitchFamily="2" charset="0"/>
                <a:cs typeface="NikoshBAN" pitchFamily="2" charset="0"/>
              </a:rPr>
              <a:t>পদবী:সহকারী শিক্ষক</a:t>
            </a:r>
          </a:p>
          <a:p>
            <a:r>
              <a:rPr lang="bn-BD" sz="4000" dirty="0" smtClean="0">
                <a:latin typeface="NikoshBAN" pitchFamily="2" charset="0"/>
                <a:cs typeface="NikoshBAN" pitchFamily="2" charset="0"/>
              </a:rPr>
              <a:t>বিদ্যালয়ের নাম:কনকসার সরকারি প্রাথমিক বিদ্যালয়। </a:t>
            </a:r>
            <a:endParaRPr lang="en-US" sz="4000" dirty="0">
              <a:latin typeface="NikoshBAN" pitchFamily="2" charset="0"/>
              <a:cs typeface="NikoshBAN" pitchFamily="2" charset="0"/>
            </a:endParaRPr>
          </a:p>
        </p:txBody>
      </p:sp>
      <p:pic>
        <p:nvPicPr>
          <p:cNvPr id="6" name="Picture 5" descr="20120118_093301.JPG"/>
          <p:cNvPicPr>
            <a:picLocks noChangeAspect="1"/>
          </p:cNvPicPr>
          <p:nvPr/>
        </p:nvPicPr>
        <p:blipFill>
          <a:blip r:embed="rId2"/>
          <a:stretch>
            <a:fillRect/>
          </a:stretch>
        </p:blipFill>
        <p:spPr>
          <a:xfrm>
            <a:off x="381000" y="228600"/>
            <a:ext cx="4419600" cy="3638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76200"/>
            <a:ext cx="43434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800" dirty="0" err="1" smtClean="0">
                <a:latin typeface="NikoshBAN" pitchFamily="2" charset="0"/>
                <a:cs typeface="NikoshBAN" pitchFamily="2" charset="0"/>
              </a:rPr>
              <a:t>পা</a:t>
            </a:r>
            <a:r>
              <a:rPr lang="bn-BD" sz="4800" dirty="0" smtClean="0">
                <a:latin typeface="NikoshBAN" pitchFamily="2" charset="0"/>
                <a:cs typeface="NikoshBAN" pitchFamily="2" charset="0"/>
              </a:rPr>
              <a:t>ঠ  পরিচিতি </a:t>
            </a:r>
            <a:endParaRPr lang="en-US" sz="4800" dirty="0">
              <a:latin typeface="NikoshBAN" pitchFamily="2" charset="0"/>
              <a:cs typeface="NikoshBAN" pitchFamily="2" charset="0"/>
            </a:endParaRPr>
          </a:p>
        </p:txBody>
      </p:sp>
      <p:sp>
        <p:nvSpPr>
          <p:cNvPr id="3" name="TextBox 2"/>
          <p:cNvSpPr txBox="1"/>
          <p:nvPr/>
        </p:nvSpPr>
        <p:spPr>
          <a:xfrm>
            <a:off x="457200" y="914400"/>
            <a:ext cx="8382000" cy="59093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 শ্রেণি</a:t>
            </a:r>
            <a:r>
              <a:rPr lang="en-US" sz="5400" dirty="0" smtClean="0">
                <a:latin typeface="NikoshBAN" pitchFamily="2" charset="0"/>
                <a:cs typeface="NikoshBAN" pitchFamily="2" charset="0"/>
              </a:rPr>
              <a:t>:প</a:t>
            </a:r>
            <a:r>
              <a:rPr lang="bn-BD" sz="5400" dirty="0" smtClean="0">
                <a:latin typeface="NikoshBAN" pitchFamily="2" charset="0"/>
                <a:cs typeface="NikoshBAN" pitchFamily="2" charset="0"/>
              </a:rPr>
              <a:t>ঞ্চম                                    বিষয় </a:t>
            </a:r>
            <a:r>
              <a:rPr lang="en-US" sz="5400" dirty="0" smtClean="0">
                <a:latin typeface="NikoshBAN" pitchFamily="2" charset="0"/>
                <a:cs typeface="NikoshBAN" pitchFamily="2" charset="0"/>
              </a:rPr>
              <a:t>:</a:t>
            </a:r>
            <a:r>
              <a:rPr lang="bn-BD" sz="5400" dirty="0" smtClean="0">
                <a:latin typeface="NikoshBAN" pitchFamily="2" charset="0"/>
                <a:cs typeface="NikoshBAN" pitchFamily="2" charset="0"/>
              </a:rPr>
              <a:t> হিন্দুধর্ম ও নৈতিক শিক্ষা</a:t>
            </a:r>
          </a:p>
          <a:p>
            <a:pPr algn="ctr"/>
            <a:r>
              <a:rPr lang="bn-BD" sz="5400" dirty="0" smtClean="0">
                <a:latin typeface="NikoshBAN" pitchFamily="2" charset="0"/>
                <a:cs typeface="NikoshBAN" pitchFamily="2" charset="0"/>
              </a:rPr>
              <a:t>অধ্যায়: দ্বিতীয় (প্রথম পরিচ্ছদ)</a:t>
            </a:r>
            <a:r>
              <a:rPr lang="en-US" sz="5400" dirty="0" smtClean="0">
                <a:latin typeface="NikoshBAN" pitchFamily="2" charset="0"/>
                <a:cs typeface="NikoshBAN" pitchFamily="2" charset="0"/>
              </a:rPr>
              <a:t>                  </a:t>
            </a:r>
            <a:r>
              <a:rPr lang="bn-BD" sz="5400" dirty="0" smtClean="0">
                <a:latin typeface="NikoshBAN" pitchFamily="2" charset="0"/>
                <a:cs typeface="NikoshBAN" pitchFamily="2" charset="0"/>
              </a:rPr>
              <a:t>পাঠেরশিরোনাম:</a:t>
            </a:r>
            <a:r>
              <a:rPr lang="en-US" sz="5400" dirty="0" smtClean="0">
                <a:latin typeface="NikoshBAN" pitchFamily="2" charset="0"/>
                <a:cs typeface="NikoshBAN" pitchFamily="2" charset="0"/>
              </a:rPr>
              <a:t> ঈ</a:t>
            </a:r>
            <a:r>
              <a:rPr lang="bn-BD" sz="5400" dirty="0" smtClean="0">
                <a:latin typeface="NikoshBAN" pitchFamily="2" charset="0"/>
                <a:cs typeface="NikoshBAN" pitchFamily="2" charset="0"/>
              </a:rPr>
              <a:t>শ্বরের স্বরূপ এবং উপসনা ও প্রার্থনা</a:t>
            </a:r>
          </a:p>
          <a:p>
            <a:pPr algn="ctr"/>
            <a:r>
              <a:rPr lang="bn-BD" sz="5400" dirty="0" smtClean="0">
                <a:latin typeface="NikoshBAN" pitchFamily="2" charset="0"/>
                <a:cs typeface="NikoshBAN" pitchFamily="2" charset="0"/>
              </a:rPr>
              <a:t>পাঠ্যাংশ</a:t>
            </a:r>
            <a:r>
              <a:rPr lang="bn-BD" sz="5400" dirty="0" smtClean="0">
                <a:latin typeface="NikoshBAN" pitchFamily="2" charset="0"/>
                <a:cs typeface="NikoshBAN" pitchFamily="2" charset="0"/>
              </a:rPr>
              <a:t>:</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একবার</a:t>
            </a:r>
            <a:r>
              <a:rPr lang="bn-BD" sz="5400" dirty="0" smtClean="0">
                <a:latin typeface="NikoshBAN" pitchFamily="2" charset="0"/>
                <a:cs typeface="NikoshBAN" pitchFamily="2" charset="0"/>
              </a:rPr>
              <a:t> পৃথিবী জলে ডুবে------শান্তি প্রতিষ্ঠা করেন</a:t>
            </a:r>
            <a:r>
              <a:rPr lang="bn-BD" sz="5400" dirty="0" smtClean="0">
                <a:latin typeface="NikoshBAN" pitchFamily="2" charset="0"/>
                <a:cs typeface="NikoshBAN" pitchFamily="2" charset="0"/>
              </a:rPr>
              <a:t>।</a:t>
            </a:r>
            <a:r>
              <a:rPr lang="en-US" sz="5400" dirty="0" smtClean="0">
                <a:latin typeface="NikoshBAN" pitchFamily="2" charset="0"/>
                <a:cs typeface="NikoshBAN" pitchFamily="2" charset="0"/>
              </a:rPr>
              <a:t>  </a:t>
            </a:r>
            <a:r>
              <a:rPr lang="bn-BD" sz="5400" dirty="0" smtClean="0">
                <a:latin typeface="NikoshBAN" pitchFamily="2" charset="0"/>
                <a:cs typeface="NikoshBAN" pitchFamily="2" charset="0"/>
              </a:rPr>
              <a:t> </a:t>
            </a:r>
            <a:endParaRPr lang="bn-BD" sz="54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914400"/>
            <a:ext cx="3048000" cy="769441"/>
          </a:xfrm>
          <a:prstGeom prst="rect">
            <a:avLst/>
          </a:prstGeom>
          <a:ln>
            <a:noFill/>
          </a:ln>
          <a:effectLst>
            <a:outerShdw blurRad="127000" dist="38100" dir="2700000" algn="ctr">
              <a:srgbClr val="000000">
                <a:alpha val="45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4400" dirty="0" err="1" smtClean="0">
                <a:latin typeface="NikoshBAN" pitchFamily="2" charset="0"/>
                <a:cs typeface="NikoshBAN" pitchFamily="2" charset="0"/>
              </a:rPr>
              <a:t>শিখ</a:t>
            </a:r>
            <a:r>
              <a:rPr lang="bn-BD" sz="4400" dirty="0" smtClean="0">
                <a:latin typeface="NikoshBAN" pitchFamily="2" charset="0"/>
                <a:cs typeface="NikoshBAN" pitchFamily="2" charset="0"/>
              </a:rPr>
              <a:t>ন</a:t>
            </a:r>
            <a:r>
              <a:rPr lang="en-US" sz="4400" dirty="0" err="1" smtClean="0">
                <a:latin typeface="NikoshBAN" pitchFamily="2" charset="0"/>
                <a:cs typeface="NikoshBAN" pitchFamily="2" charset="0"/>
              </a:rPr>
              <a:t>ফল</a:t>
            </a:r>
            <a:r>
              <a:rPr lang="bn-BD" sz="4400" dirty="0" smtClean="0">
                <a:latin typeface="NikoshBAN" pitchFamily="2" charset="0"/>
                <a:cs typeface="NikoshBAN" pitchFamily="2" charset="0"/>
              </a:rPr>
              <a:t>       </a:t>
            </a:r>
            <a:r>
              <a:rPr lang="en-US" sz="4400" dirty="0" smtClean="0">
                <a:latin typeface="NikoshBAN" pitchFamily="2" charset="0"/>
                <a:cs typeface="NikoshBAN" pitchFamily="2" charset="0"/>
              </a:rPr>
              <a:t> </a:t>
            </a:r>
            <a:r>
              <a:rPr lang="bn-BD"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3" name="TextBox 2"/>
          <p:cNvSpPr txBox="1"/>
          <p:nvPr/>
        </p:nvSpPr>
        <p:spPr>
          <a:xfrm>
            <a:off x="381000" y="3351074"/>
            <a:ext cx="8382000" cy="1754326"/>
          </a:xfrm>
          <a:prstGeom prst="rect">
            <a:avLst/>
          </a:prstGeom>
          <a:ln>
            <a:noFill/>
          </a:ln>
          <a:effectLst>
            <a:outerShdw blurRad="127000" dist="38100" dir="2700000" algn="ctr">
              <a:srgbClr val="000000">
                <a:alpha val="45000"/>
              </a:srgb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২</a:t>
            </a:r>
            <a:r>
              <a:rPr lang="en-US" sz="5400" dirty="0" smtClean="0">
                <a:latin typeface="NikoshBAN" pitchFamily="2" charset="0"/>
                <a:cs typeface="NikoshBAN" pitchFamily="2" charset="0"/>
              </a:rPr>
              <a:t>.</a:t>
            </a:r>
            <a:r>
              <a:rPr lang="bn-BD" sz="5400" dirty="0" smtClean="0">
                <a:latin typeface="NikoshBAN" pitchFamily="2" charset="0"/>
                <a:cs typeface="NikoshBAN" pitchFamily="2" charset="0"/>
              </a:rPr>
              <a:t>১</a:t>
            </a:r>
            <a:r>
              <a:rPr lang="en-US" sz="5400" dirty="0" smtClean="0">
                <a:latin typeface="NikoshBAN" pitchFamily="2" charset="0"/>
                <a:cs typeface="NikoshBAN" pitchFamily="2" charset="0"/>
              </a:rPr>
              <a:t>.</a:t>
            </a:r>
            <a:r>
              <a:rPr lang="bn-BD" sz="5400" dirty="0" smtClean="0">
                <a:latin typeface="NikoshBAN" pitchFamily="2" charset="0"/>
                <a:cs typeface="NikoshBAN" pitchFamily="2" charset="0"/>
              </a:rPr>
              <a:t>৫</a:t>
            </a:r>
            <a:r>
              <a:rPr lang="en-US" sz="5400" dirty="0" smtClean="0">
                <a:latin typeface="NikoshBAN" pitchFamily="2" charset="0"/>
                <a:cs typeface="NikoshBAN" pitchFamily="2" charset="0"/>
              </a:rPr>
              <a:t> </a:t>
            </a:r>
            <a:r>
              <a:rPr lang="bn-BD" sz="5400" dirty="0" smtClean="0">
                <a:latin typeface="NikoshBAN" pitchFamily="2" charset="0"/>
                <a:cs typeface="NikoshBAN" pitchFamily="2" charset="0"/>
              </a:rPr>
              <a:t>বরাহ </a:t>
            </a:r>
            <a:r>
              <a:rPr lang="bn-BD" sz="5400" dirty="0" smtClean="0">
                <a:latin typeface="NikoshBAN" pitchFamily="2" charset="0"/>
                <a:cs typeface="NikoshBAN" pitchFamily="2" charset="0"/>
              </a:rPr>
              <a:t>অবতারের সংক্ষপ্ত বর্ণনা</a:t>
            </a:r>
            <a:r>
              <a:rPr lang="en-US" sz="5400" dirty="0" smtClean="0">
                <a:latin typeface="NikoshBAN" pitchFamily="2" charset="0"/>
                <a:cs typeface="NikoshBAN" pitchFamily="2" charset="0"/>
              </a:rPr>
              <a:t> </a:t>
            </a:r>
            <a:r>
              <a:rPr lang="en-US" sz="5400" dirty="0" err="1" smtClean="0">
                <a:latin typeface="NikoshBAN" pitchFamily="2" charset="0"/>
                <a:cs typeface="NikoshBAN" pitchFamily="2" charset="0"/>
              </a:rPr>
              <a:t>করতে</a:t>
            </a:r>
            <a:r>
              <a:rPr lang="bn-BD" sz="5400" dirty="0" smtClean="0">
                <a:latin typeface="NikoshBAN" pitchFamily="2" charset="0"/>
                <a:cs typeface="NikoshBAN" pitchFamily="2" charset="0"/>
              </a:rPr>
              <a:t> পারবে।  </a:t>
            </a:r>
            <a:r>
              <a:rPr lang="en-US" sz="5400" dirty="0" smtClean="0">
                <a:latin typeface="NikoshBAN" pitchFamily="2" charset="0"/>
                <a:cs typeface="NikoshBAN" pitchFamily="2" charset="0"/>
              </a:rPr>
              <a:t> </a:t>
            </a:r>
            <a:endParaRPr lang="en-US" sz="5400" dirty="0">
              <a:latin typeface="NikoshBAN" pitchFamily="2" charset="0"/>
              <a:cs typeface="NikoshBAN" pitchFamily="2" charset="0"/>
            </a:endParaRPr>
          </a:p>
        </p:txBody>
      </p:sp>
      <p:sp>
        <p:nvSpPr>
          <p:cNvPr id="7" name="TextBox 6"/>
          <p:cNvSpPr txBox="1"/>
          <p:nvPr/>
        </p:nvSpPr>
        <p:spPr>
          <a:xfrm>
            <a:off x="838200" y="4953000"/>
            <a:ext cx="80772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ধর্ম১৮.jpg"/>
          <p:cNvPicPr>
            <a:picLocks noChangeAspect="1"/>
          </p:cNvPicPr>
          <p:nvPr/>
        </p:nvPicPr>
        <p:blipFill>
          <a:blip r:embed="rId2"/>
          <a:stretch>
            <a:fillRect/>
          </a:stretch>
        </p:blipFill>
        <p:spPr>
          <a:xfrm>
            <a:off x="0" y="0"/>
            <a:ext cx="9160933"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105400" y="685800"/>
            <a:ext cx="3581400" cy="369332"/>
          </a:xfrm>
          <a:prstGeom prst="rect">
            <a:avLst/>
          </a:prstGeom>
          <a:noFill/>
        </p:spPr>
        <p:txBody>
          <a:bodyPr wrap="square" rtlCol="0">
            <a:spAutoFit/>
          </a:bodyPr>
          <a:lstStyle/>
          <a:p>
            <a:endParaRPr lang="en-US" dirty="0"/>
          </a:p>
        </p:txBody>
      </p:sp>
      <p:sp>
        <p:nvSpPr>
          <p:cNvPr id="4" name="TextBox 3"/>
          <p:cNvSpPr txBox="1"/>
          <p:nvPr/>
        </p:nvSpPr>
        <p:spPr>
          <a:xfrm>
            <a:off x="5562600" y="381000"/>
            <a:ext cx="2667000" cy="83099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4800" dirty="0" err="1" smtClean="0">
                <a:solidFill>
                  <a:srgbClr val="7030A0"/>
                </a:solidFill>
                <a:latin typeface="NikoshBAN" pitchFamily="2" charset="0"/>
                <a:cs typeface="NikoshBAN" pitchFamily="2" charset="0"/>
              </a:rPr>
              <a:t>ভগবান</a:t>
            </a:r>
            <a:r>
              <a:rPr lang="en-US" sz="4800" dirty="0" smtClean="0">
                <a:solidFill>
                  <a:srgbClr val="7030A0"/>
                </a:solidFill>
                <a:latin typeface="NikoshBAN" pitchFamily="2" charset="0"/>
                <a:cs typeface="NikoshBAN" pitchFamily="2" charset="0"/>
              </a:rPr>
              <a:t> </a:t>
            </a:r>
            <a:r>
              <a:rPr lang="en-US" sz="4800" dirty="0" err="1" smtClean="0">
                <a:solidFill>
                  <a:srgbClr val="7030A0"/>
                </a:solidFill>
                <a:latin typeface="NikoshBAN" pitchFamily="2" charset="0"/>
                <a:cs typeface="NikoshBAN" pitchFamily="2" charset="0"/>
              </a:rPr>
              <a:t>বিষ্ণু</a:t>
            </a:r>
            <a:r>
              <a:rPr lang="en-US" sz="4800" dirty="0" smtClean="0">
                <a:solidFill>
                  <a:srgbClr val="7030A0"/>
                </a:solidFill>
                <a:latin typeface="NikoshBAN" pitchFamily="2" charset="0"/>
                <a:cs typeface="NikoshBAN" pitchFamily="2" charset="0"/>
              </a:rPr>
              <a:t> </a:t>
            </a:r>
            <a:endParaRPr lang="en-US" sz="4800" dirty="0">
              <a:solidFill>
                <a:srgbClr val="7030A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ধর্ম৭.jpg"/>
          <p:cNvPicPr>
            <a:picLocks noChangeAspect="1"/>
          </p:cNvPicPr>
          <p:nvPr/>
        </p:nvPicPr>
        <p:blipFill>
          <a:blip r:embed="rId2"/>
          <a:stretch>
            <a:fillRect/>
          </a:stretch>
        </p:blipFill>
        <p:spPr>
          <a:xfrm>
            <a:off x="0" y="17859"/>
            <a:ext cx="9144000" cy="682228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ধর্ম২৮.jpg"/>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ধর্ম৫৬.jpg"/>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28600" y="4867870"/>
            <a:ext cx="3352800" cy="92333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BD" sz="5400" dirty="0" smtClean="0">
                <a:solidFill>
                  <a:srgbClr val="FF0000"/>
                </a:solidFill>
                <a:latin typeface="NikoshBAN" pitchFamily="2" charset="0"/>
                <a:cs typeface="NikoshBAN" pitchFamily="2" charset="0"/>
              </a:rPr>
              <a:t>বরাহ অবতার</a:t>
            </a:r>
            <a:endParaRPr lang="en-US" sz="54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plus(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ধর্ম৫৪.jpg"/>
          <p:cNvPicPr>
            <a:picLocks noChangeAspect="1"/>
          </p:cNvPicPr>
          <p:nvPr/>
        </p:nvPicPr>
        <p:blipFill>
          <a:blip r:embed="rId2"/>
          <a:stretch>
            <a:fill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533400" y="5562600"/>
            <a:ext cx="4191000" cy="92333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BD" sz="5400" dirty="0" smtClean="0">
                <a:solidFill>
                  <a:srgbClr val="FF0000"/>
                </a:solidFill>
                <a:latin typeface="NikoshBAN" pitchFamily="2" charset="0"/>
                <a:cs typeface="NikoshBAN" pitchFamily="2" charset="0"/>
              </a:rPr>
              <a:t>দৈত্যরাজ হিরণ্যাক্ষ</a:t>
            </a:r>
            <a:endParaRPr lang="en-US" sz="5400" dirty="0">
              <a:solidFill>
                <a:srgbClr val="FF0000"/>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174</Words>
  <Application>Microsoft Office PowerPoint</Application>
  <PresentationFormat>On-screen Show (4:3)</PresentationFormat>
  <Paragraphs>27</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Tarak</dc:creator>
  <cp:lastModifiedBy>Tarak</cp:lastModifiedBy>
  <cp:revision>23</cp:revision>
  <dcterms:created xsi:type="dcterms:W3CDTF">2006-08-16T00:00:00Z</dcterms:created>
  <dcterms:modified xsi:type="dcterms:W3CDTF">2021-04-17T20:09:21Z</dcterms:modified>
</cp:coreProperties>
</file>