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7" r:id="rId2"/>
    <p:sldId id="268" r:id="rId3"/>
    <p:sldId id="256" r:id="rId4"/>
    <p:sldId id="261" r:id="rId5"/>
    <p:sldId id="257" r:id="rId6"/>
    <p:sldId id="258" r:id="rId7"/>
    <p:sldId id="260" r:id="rId8"/>
    <p:sldId id="262" r:id="rId9"/>
    <p:sldId id="259" r:id="rId10"/>
    <p:sldId id="263" r:id="rId11"/>
    <p:sldId id="272" r:id="rId12"/>
    <p:sldId id="264" r:id="rId13"/>
    <p:sldId id="265" r:id="rId14"/>
    <p:sldId id="28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070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717" autoAdjust="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6F662A-8EE3-41DF-807D-AA6698F6620A}" type="datetimeFigureOut">
              <a:rPr lang="en-US" smtClean="0"/>
              <a:pPr/>
              <a:t>4/18/2021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9D3FA6-4030-4184-A74E-59FBA4F327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9020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D3FA6-4030-4184-A74E-59FBA4F3273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2420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D3FA6-4030-4184-A74E-59FBA4F3273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56422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D3FA6-4030-4184-A74E-59FBA4F3273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09789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D3FA6-4030-4184-A74E-59FBA4F3273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94777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D3FA6-4030-4184-A74E-59FBA4F3273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12632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D3FA6-4030-4184-A74E-59FBA4F3273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9828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D3FA6-4030-4184-A74E-59FBA4F3273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7005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D3FA6-4030-4184-A74E-59FBA4F3273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3975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D3FA6-4030-4184-A74E-59FBA4F3273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33732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D3FA6-4030-4184-A74E-59FBA4F3273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1386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D3FA6-4030-4184-A74E-59FBA4F3273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7169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D3FA6-4030-4184-A74E-59FBA4F3273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47006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D3FA6-4030-4184-A74E-59FBA4F3273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19115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D3FA6-4030-4184-A74E-59FBA4F3273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2526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3C32B-6622-40A3-8D92-7A9D17A749C9}" type="datetimeFigureOut">
              <a:rPr lang="en-US" smtClean="0"/>
              <a:pPr/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AF90C-0166-41C6-B8CD-1E804520A7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1760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3C32B-6622-40A3-8D92-7A9D17A749C9}" type="datetimeFigureOut">
              <a:rPr lang="en-US" smtClean="0"/>
              <a:pPr/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AF90C-0166-41C6-B8CD-1E804520A7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1585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3C32B-6622-40A3-8D92-7A9D17A749C9}" type="datetimeFigureOut">
              <a:rPr lang="en-US" smtClean="0"/>
              <a:pPr/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AF90C-0166-41C6-B8CD-1E804520A7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7816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3C32B-6622-40A3-8D92-7A9D17A749C9}" type="datetimeFigureOut">
              <a:rPr lang="en-US" smtClean="0"/>
              <a:pPr/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AF90C-0166-41C6-B8CD-1E804520A7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2906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3C32B-6622-40A3-8D92-7A9D17A749C9}" type="datetimeFigureOut">
              <a:rPr lang="en-US" smtClean="0"/>
              <a:pPr/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AF90C-0166-41C6-B8CD-1E804520A7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3050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3C32B-6622-40A3-8D92-7A9D17A749C9}" type="datetimeFigureOut">
              <a:rPr lang="en-US" smtClean="0"/>
              <a:pPr/>
              <a:t>4/18/2021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AF90C-0166-41C6-B8CD-1E804520A7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4370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3C32B-6622-40A3-8D92-7A9D17A749C9}" type="datetimeFigureOut">
              <a:rPr lang="en-US" smtClean="0"/>
              <a:pPr/>
              <a:t>4/18/2021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AF90C-0166-41C6-B8CD-1E804520A7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3199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3C32B-6622-40A3-8D92-7A9D17A749C9}" type="datetimeFigureOut">
              <a:rPr lang="en-US" smtClean="0"/>
              <a:pPr/>
              <a:t>4/18/2021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AF90C-0166-41C6-B8CD-1E804520A7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7163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0" cap="sq" cmpd="tri">
            <a:solidFill>
              <a:schemeClr val="accent6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4098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3C32B-6622-40A3-8D92-7A9D17A749C9}" type="datetimeFigureOut">
              <a:rPr lang="en-US" smtClean="0"/>
              <a:pPr/>
              <a:t>4/18/2021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AF90C-0166-41C6-B8CD-1E804520A7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1164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3C32B-6622-40A3-8D92-7A9D17A749C9}" type="datetimeFigureOut">
              <a:rPr lang="en-US" smtClean="0"/>
              <a:pPr/>
              <a:t>4/18/2021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AF90C-0166-41C6-B8CD-1E804520A7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1784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6000">
              <a:schemeClr val="tx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3C32B-6622-40A3-8D92-7A9D17A749C9}" type="datetimeFigureOut">
              <a:rPr lang="en-US" smtClean="0"/>
              <a:pPr/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AF90C-0166-41C6-B8CD-1E804520A7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1122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 rot="20433249">
            <a:off x="1637193" y="3888873"/>
            <a:ext cx="7412344" cy="1245317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Book Antiqua" pitchFamily="18" charset="0"/>
              </a:rPr>
              <a:t>Welcome dear students.</a:t>
            </a:r>
            <a:endParaRPr lang="en-US" sz="36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6" name="Picture 5" descr="FB_IMG_1576233253266377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685800"/>
            <a:ext cx="3629025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20090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405" y="609600"/>
            <a:ext cx="8367480" cy="523220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Book Antiqua" pitchFamily="18" charset="0"/>
              </a:rPr>
              <a:t>How to form a tag question?</a:t>
            </a:r>
            <a:endParaRPr lang="en-US" sz="2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6904" y="1676400"/>
            <a:ext cx="7986482" cy="735747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1. Structure in positive statement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0035" y="2611926"/>
            <a:ext cx="8367483" cy="58477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tx1"/>
                </a:solidFill>
                <a:latin typeface="Book Antiqua" pitchFamily="18" charset="0"/>
              </a:rPr>
              <a:t>Habib</a:t>
            </a:r>
            <a:r>
              <a:rPr lang="en-US" sz="3200" b="1" dirty="0" smtClean="0">
                <a:solidFill>
                  <a:schemeClr val="tx1"/>
                </a:solidFill>
                <a:latin typeface="Book Antiqua" pitchFamily="18" charset="0"/>
              </a:rPr>
              <a:t> is an honest boy, </a:t>
            </a:r>
            <a:endParaRPr lang="en-US" sz="32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3" y="4064853"/>
            <a:ext cx="8367482" cy="735747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2. Structure in negative statement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0373" y="5035881"/>
            <a:ext cx="8367480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Book Antiqua" pitchFamily="18" charset="0"/>
              </a:rPr>
              <a:t>She is not my mother, </a:t>
            </a:r>
            <a:endParaRPr lang="en-US" sz="2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11486" y="2590800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latin typeface="Book Antiqua" pitchFamily="18" charset="0"/>
              </a:rPr>
              <a:t>isn’t he</a:t>
            </a:r>
            <a:r>
              <a:rPr lang="en-US" sz="3200" b="1" u="sng" dirty="0" smtClean="0">
                <a:latin typeface="Book Antiqua" pitchFamily="18" charset="0"/>
              </a:rPr>
              <a:t>?</a:t>
            </a:r>
            <a:endParaRPr lang="en-US" sz="3200" u="sng" dirty="0"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38600" y="4977825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chemeClr val="bg1"/>
                </a:solidFill>
                <a:latin typeface="Book Antiqua" pitchFamily="18" charset="0"/>
              </a:rPr>
              <a:t>is </a:t>
            </a:r>
            <a:r>
              <a:rPr lang="en-US" sz="3200" b="1" u="sng" dirty="0">
                <a:solidFill>
                  <a:schemeClr val="bg1"/>
                </a:solidFill>
                <a:latin typeface="Book Antiqua" pitchFamily="18" charset="0"/>
              </a:rPr>
              <a:t>she</a:t>
            </a:r>
            <a:r>
              <a:rPr lang="en-US" sz="3200" b="1" u="sng" dirty="0" smtClean="0">
                <a:solidFill>
                  <a:schemeClr val="bg1"/>
                </a:solidFill>
                <a:latin typeface="Book Antiqua" pitchFamily="18" charset="0"/>
              </a:rPr>
              <a:t>?</a:t>
            </a:r>
            <a:endParaRPr lang="en-US" sz="3200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410034" y="3362980"/>
            <a:ext cx="8367484" cy="52322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spc="-100" dirty="0" smtClean="0">
                <a:solidFill>
                  <a:schemeClr val="tx1"/>
                </a:solidFill>
                <a:latin typeface="Book Antiqua" pitchFamily="18" charset="0"/>
              </a:rPr>
              <a:t>Statement +</a:t>
            </a:r>
            <a:r>
              <a:rPr lang="en-US" sz="2800" b="1" spc="-100" dirty="0" smtClean="0">
                <a:solidFill>
                  <a:srgbClr val="FF0000"/>
                </a:solidFill>
                <a:latin typeface="Book Antiqua" pitchFamily="18" charset="0"/>
              </a:rPr>
              <a:t> , </a:t>
            </a:r>
            <a:r>
              <a:rPr lang="en-US" sz="2800" b="1" spc="-100" dirty="0" smtClean="0">
                <a:solidFill>
                  <a:schemeClr val="tx1"/>
                </a:solidFill>
                <a:latin typeface="Book Antiqua" pitchFamily="18" charset="0"/>
              </a:rPr>
              <a:t>+ operator +</a:t>
            </a:r>
            <a:r>
              <a:rPr lang="en-US" sz="2800" b="1" spc="-100" dirty="0" err="1" smtClean="0">
                <a:solidFill>
                  <a:srgbClr val="FF0000"/>
                </a:solidFill>
                <a:latin typeface="Book Antiqua" pitchFamily="18" charset="0"/>
              </a:rPr>
              <a:t>n’t</a:t>
            </a:r>
            <a:r>
              <a:rPr lang="en-US" sz="2800" b="1" spc="-100" dirty="0" smtClean="0">
                <a:solidFill>
                  <a:schemeClr val="tx1"/>
                </a:solidFill>
                <a:latin typeface="Book Antiqua" pitchFamily="18" charset="0"/>
              </a:rPr>
              <a:t>+ subject (</a:t>
            </a:r>
            <a:r>
              <a:rPr lang="en-US" sz="2800" b="1" spc="-100" dirty="0" smtClean="0">
                <a:solidFill>
                  <a:srgbClr val="FF0000"/>
                </a:solidFill>
                <a:latin typeface="Book Antiqua" pitchFamily="18" charset="0"/>
              </a:rPr>
              <a:t>pronoun</a:t>
            </a:r>
            <a:r>
              <a:rPr lang="en-US" sz="2800" b="1" spc="-100" dirty="0" smtClean="0">
                <a:solidFill>
                  <a:schemeClr val="tx1"/>
                </a:solidFill>
                <a:latin typeface="Book Antiqua" pitchFamily="18" charset="0"/>
              </a:rPr>
              <a:t>) +?</a:t>
            </a:r>
            <a:endParaRPr lang="en-US" sz="2800" b="1" spc="-100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4331" y="5877580"/>
            <a:ext cx="8367482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spc="-100" dirty="0">
                <a:solidFill>
                  <a:schemeClr val="bg1"/>
                </a:solidFill>
                <a:latin typeface="Book Antiqua" pitchFamily="18" charset="0"/>
              </a:rPr>
              <a:t>Statement</a:t>
            </a:r>
            <a:r>
              <a:rPr lang="en-US" sz="2800" b="1" spc="-100" dirty="0">
                <a:latin typeface="Book Antiqua" pitchFamily="18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Book Antiqua" pitchFamily="18" charset="0"/>
              </a:rPr>
              <a:t>+</a:t>
            </a:r>
            <a:r>
              <a:rPr lang="en-US" sz="2800" b="1" dirty="0" smtClean="0">
                <a:solidFill>
                  <a:srgbClr val="FF0000"/>
                </a:solidFill>
                <a:latin typeface="Book Antiqua" pitchFamily="18" charset="0"/>
              </a:rPr>
              <a:t> , </a:t>
            </a:r>
            <a:r>
              <a:rPr lang="en-US" sz="2800" b="1" dirty="0" smtClean="0">
                <a:solidFill>
                  <a:schemeClr val="bg1"/>
                </a:solidFill>
                <a:latin typeface="Book Antiqua" pitchFamily="18" charset="0"/>
              </a:rPr>
              <a:t>+ operator + subject (</a:t>
            </a:r>
            <a:r>
              <a:rPr lang="en-US" sz="2800" b="1" dirty="0" smtClean="0">
                <a:solidFill>
                  <a:srgbClr val="FF0000"/>
                </a:solidFill>
                <a:latin typeface="Book Antiqua" pitchFamily="18" charset="0"/>
              </a:rPr>
              <a:t>pronoun</a:t>
            </a:r>
            <a:r>
              <a:rPr lang="en-US" sz="2800" b="1" dirty="0" smtClean="0">
                <a:solidFill>
                  <a:schemeClr val="bg1"/>
                </a:solidFill>
                <a:latin typeface="Book Antiqua" pitchFamily="18" charset="0"/>
              </a:rPr>
              <a:t>) +?</a:t>
            </a:r>
            <a:endParaRPr lang="en-US" sz="2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8855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6" grpId="0" animBg="1"/>
      <p:bldP spid="9" grpId="0" animBg="1"/>
      <p:bldP spid="3" grpId="0"/>
      <p:bldP spid="10" grpId="0"/>
      <p:bldP spid="11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990600" y="457200"/>
            <a:ext cx="6934200" cy="685800"/>
          </a:xfrm>
          <a:prstGeom prst="ellipse">
            <a:avLst/>
          </a:prstGeom>
          <a:solidFill>
            <a:srgbClr val="00B050"/>
          </a:solidFill>
          <a:ln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Book Antiqua" pitchFamily="18" charset="0"/>
              </a:rPr>
              <a:t>Add tag to the following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44780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Book Antiqua" pitchFamily="18" charset="0"/>
              </a:rPr>
              <a:t>1. </a:t>
            </a:r>
            <a:r>
              <a:rPr lang="en-US" sz="2800" b="1" dirty="0" err="1" smtClean="0">
                <a:solidFill>
                  <a:schemeClr val="bg1"/>
                </a:solidFill>
                <a:latin typeface="Book Antiqua" pitchFamily="18" charset="0"/>
              </a:rPr>
              <a:t>Rubina</a:t>
            </a:r>
            <a:r>
              <a:rPr lang="en-US" sz="2800" b="1" dirty="0" smtClean="0">
                <a:solidFill>
                  <a:schemeClr val="bg1"/>
                </a:solidFill>
                <a:latin typeface="Book Antiqua" pitchFamily="18" charset="0"/>
              </a:rPr>
              <a:t> was a  brilliant student, </a:t>
            </a:r>
            <a:r>
              <a:rPr lang="en-US" sz="2800" b="1" dirty="0" smtClean="0">
                <a:solidFill>
                  <a:srgbClr val="FF0000"/>
                </a:solidFill>
                <a:latin typeface="Book Antiqua" pitchFamily="18" charset="0"/>
              </a:rPr>
              <a:t>__________?</a:t>
            </a:r>
            <a:endParaRPr lang="en-US" sz="28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67400" y="145798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Book Antiqua" pitchFamily="18" charset="0"/>
              </a:rPr>
              <a:t>wasn’t she</a:t>
            </a:r>
            <a:endParaRPr lang="en-US" sz="28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91518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Book Antiqua" pitchFamily="18" charset="0"/>
              </a:rPr>
              <a:t>2. You were not a player,</a:t>
            </a:r>
            <a:r>
              <a:rPr lang="en-US" sz="2800" b="1" dirty="0" smtClean="0">
                <a:solidFill>
                  <a:srgbClr val="FF0000"/>
                </a:solidFill>
                <a:latin typeface="Book Antiqua" pitchFamily="18" charset="0"/>
              </a:rPr>
              <a:t>__________?</a:t>
            </a:r>
            <a:endParaRPr lang="en-US" sz="28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67200" y="191518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Book Antiqua" pitchFamily="18" charset="0"/>
              </a:rPr>
              <a:t>were you</a:t>
            </a:r>
            <a:endParaRPr lang="en-US" sz="28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236220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Book Antiqua" pitchFamily="18" charset="0"/>
              </a:rPr>
              <a:t>3</a:t>
            </a:r>
            <a:r>
              <a:rPr lang="en-US" sz="2800" b="1" dirty="0" smtClean="0">
                <a:solidFill>
                  <a:schemeClr val="bg1"/>
                </a:solidFill>
                <a:latin typeface="Book Antiqua" pitchFamily="18" charset="0"/>
              </a:rPr>
              <a:t>. They are our guests,</a:t>
            </a:r>
            <a:r>
              <a:rPr lang="en-US" sz="2800" b="1" dirty="0" smtClean="0">
                <a:solidFill>
                  <a:srgbClr val="FF0000"/>
                </a:solidFill>
                <a:latin typeface="Book Antiqua" pitchFamily="18" charset="0"/>
              </a:rPr>
              <a:t>_____________?</a:t>
            </a:r>
            <a:endParaRPr lang="en-US" sz="28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86200" y="23622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Book Antiqua" pitchFamily="18" charset="0"/>
              </a:rPr>
              <a:t>a</a:t>
            </a:r>
            <a:r>
              <a:rPr lang="en-US" sz="2800" b="1" dirty="0" smtClean="0">
                <a:solidFill>
                  <a:srgbClr val="FF0000"/>
                </a:solidFill>
                <a:latin typeface="Book Antiqua" pitchFamily="18" charset="0"/>
              </a:rPr>
              <a:t>ren’t they</a:t>
            </a:r>
            <a:endParaRPr lang="en-US" sz="28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282958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Book Antiqua" pitchFamily="18" charset="0"/>
              </a:rPr>
              <a:t>4</a:t>
            </a:r>
            <a:r>
              <a:rPr lang="en-US" sz="2800" b="1" dirty="0" smtClean="0">
                <a:solidFill>
                  <a:schemeClr val="bg1"/>
                </a:solidFill>
                <a:latin typeface="Book Antiqua" pitchFamily="18" charset="0"/>
              </a:rPr>
              <a:t>. We cannot do </a:t>
            </a:r>
            <a:r>
              <a:rPr lang="en-US" sz="2800" b="1" smtClean="0">
                <a:solidFill>
                  <a:schemeClr val="bg1"/>
                </a:solidFill>
                <a:latin typeface="Book Antiqua" pitchFamily="18" charset="0"/>
              </a:rPr>
              <a:t>this now</a:t>
            </a:r>
            <a:r>
              <a:rPr lang="en-US" sz="2800" b="1" smtClean="0">
                <a:solidFill>
                  <a:srgbClr val="FF0000"/>
                </a:solidFill>
                <a:latin typeface="Book Antiqua" pitchFamily="18" charset="0"/>
              </a:rPr>
              <a:t>,_________?</a:t>
            </a:r>
            <a:endParaRPr lang="en-US" sz="28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95800" y="282958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Book Antiqua" pitchFamily="18" charset="0"/>
              </a:rPr>
              <a:t>can we   </a:t>
            </a:r>
            <a:endParaRPr lang="en-US" sz="28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321058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Book Antiqua" pitchFamily="18" charset="0"/>
              </a:rPr>
              <a:t>5</a:t>
            </a:r>
            <a:r>
              <a:rPr lang="en-US" sz="2800" b="1" dirty="0" smtClean="0">
                <a:solidFill>
                  <a:schemeClr val="bg1"/>
                </a:solidFill>
                <a:latin typeface="Book Antiqua" pitchFamily="18" charset="0"/>
              </a:rPr>
              <a:t>. He may come tomorrow,</a:t>
            </a:r>
            <a:r>
              <a:rPr lang="en-US" sz="2800" b="1" dirty="0" smtClean="0">
                <a:solidFill>
                  <a:srgbClr val="FF0000"/>
                </a:solidFill>
                <a:latin typeface="Book Antiqua" pitchFamily="18" charset="0"/>
              </a:rPr>
              <a:t>__________?</a:t>
            </a:r>
            <a:endParaRPr lang="en-US" sz="28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24400" y="321058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Book Antiqua" pitchFamily="18" charset="0"/>
              </a:rPr>
              <a:t>mayn’t he</a:t>
            </a:r>
            <a:endParaRPr lang="en-US" sz="28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6700" y="3657600"/>
            <a:ext cx="9182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Book Antiqua" pitchFamily="18" charset="0"/>
              </a:rPr>
              <a:t>6</a:t>
            </a:r>
            <a:r>
              <a:rPr lang="en-US" sz="2800" b="1" dirty="0" smtClean="0">
                <a:solidFill>
                  <a:schemeClr val="bg1"/>
                </a:solidFill>
                <a:latin typeface="Book Antiqua" pitchFamily="18" charset="0"/>
              </a:rPr>
              <a:t>. We should not disobey our parents,</a:t>
            </a:r>
            <a:r>
              <a:rPr lang="en-US" sz="2800" b="1" dirty="0" smtClean="0">
                <a:solidFill>
                  <a:srgbClr val="FF0000"/>
                </a:solidFill>
                <a:latin typeface="Book Antiqua" pitchFamily="18" charset="0"/>
              </a:rPr>
              <a:t>___________?</a:t>
            </a:r>
            <a:endParaRPr lang="en-US" sz="28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77000" y="36576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Book Antiqua" pitchFamily="18" charset="0"/>
              </a:rPr>
              <a:t>should we</a:t>
            </a:r>
            <a:endParaRPr lang="en-US" sz="28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412498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Book Antiqua" pitchFamily="18" charset="0"/>
              </a:rPr>
              <a:t>7</a:t>
            </a:r>
            <a:r>
              <a:rPr lang="en-US" sz="2800" b="1" dirty="0" smtClean="0">
                <a:solidFill>
                  <a:schemeClr val="bg1"/>
                </a:solidFill>
                <a:latin typeface="Book Antiqua" pitchFamily="18" charset="0"/>
              </a:rPr>
              <a:t>. You could do it easily</a:t>
            </a:r>
            <a:r>
              <a:rPr lang="en-US" sz="2800" b="1" dirty="0" smtClean="0">
                <a:solidFill>
                  <a:srgbClr val="FF0000"/>
                </a:solidFill>
                <a:latin typeface="Book Antiqua" pitchFamily="18" charset="0"/>
              </a:rPr>
              <a:t>,_____________?</a:t>
            </a:r>
            <a:endParaRPr lang="en-US" sz="28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95800" y="41148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Book Antiqua" pitchFamily="18" charset="0"/>
              </a:rPr>
              <a:t>couldn’t you</a:t>
            </a:r>
            <a:endParaRPr lang="en-US" sz="28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2143" y="458218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Book Antiqua" pitchFamily="18" charset="0"/>
              </a:rPr>
              <a:t>8. They must not play bad,</a:t>
            </a:r>
            <a:r>
              <a:rPr lang="en-US" sz="2800" b="1" dirty="0" smtClean="0">
                <a:solidFill>
                  <a:srgbClr val="FF0000"/>
                </a:solidFill>
                <a:latin typeface="Book Antiqua" pitchFamily="18" charset="0"/>
              </a:rPr>
              <a:t>__________?</a:t>
            </a:r>
            <a:endParaRPr lang="en-US" sz="28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24400" y="458218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Book Antiqua" pitchFamily="18" charset="0"/>
              </a:rPr>
              <a:t>must they</a:t>
            </a:r>
            <a:endParaRPr lang="en-US" sz="28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6700" y="5029200"/>
            <a:ext cx="6972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Book Antiqua" pitchFamily="18" charset="0"/>
              </a:rPr>
              <a:t>9. I have a pen, </a:t>
            </a:r>
            <a:r>
              <a:rPr lang="en-US" sz="2800" b="1" dirty="0" smtClean="0">
                <a:solidFill>
                  <a:srgbClr val="FF0000"/>
                </a:solidFill>
                <a:latin typeface="Book Antiqua" pitchFamily="18" charset="0"/>
              </a:rPr>
              <a:t>_______?</a:t>
            </a:r>
            <a:endParaRPr lang="en-US" sz="28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19400" y="50292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Book Antiqua" pitchFamily="18" charset="0"/>
              </a:rPr>
              <a:t>don’t I</a:t>
            </a:r>
            <a:endParaRPr lang="en-US" sz="28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72143" y="549658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Book Antiqua" pitchFamily="18" charset="0"/>
              </a:rPr>
              <a:t>10. You had better go,</a:t>
            </a:r>
            <a:r>
              <a:rPr lang="en-US" sz="2800" b="1" dirty="0" smtClean="0">
                <a:solidFill>
                  <a:srgbClr val="FF0000"/>
                </a:solidFill>
                <a:latin typeface="Book Antiqua" pitchFamily="18" charset="0"/>
              </a:rPr>
              <a:t>_____________?</a:t>
            </a:r>
            <a:endParaRPr lang="en-US" sz="28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33800" y="549658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Book Antiqua" pitchFamily="18" charset="0"/>
              </a:rPr>
              <a:t>hadn’t you</a:t>
            </a:r>
            <a:endParaRPr lang="en-US" sz="28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923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21" grpId="0"/>
      <p:bldP spid="23" grpId="0"/>
      <p:bldP spid="24" grpId="0"/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7456" y="493693"/>
            <a:ext cx="8382000" cy="95410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Book Antiqua" pitchFamily="18" charset="0"/>
              </a:rPr>
              <a:t>How will you add tag, if there is no operator in the sentence?</a:t>
            </a:r>
            <a:endParaRPr lang="en-US" sz="28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9229" y="1905000"/>
            <a:ext cx="8382000" cy="52322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Book Antiqua" pitchFamily="18" charset="0"/>
              </a:rPr>
              <a:t>My mother cooks very well, </a:t>
            </a:r>
            <a:endParaRPr lang="en-US" sz="28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6486" y="2590800"/>
            <a:ext cx="8374743" cy="52322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Book Antiqua" pitchFamily="18" charset="0"/>
              </a:rPr>
              <a:t>We play football regularly, </a:t>
            </a:r>
            <a:endParaRPr lang="en-US" sz="28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9229" y="3276600"/>
            <a:ext cx="8382000" cy="52322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Book Antiqua" pitchFamily="18" charset="0"/>
              </a:rPr>
              <a:t>He went to market yesterday, </a:t>
            </a:r>
            <a:endParaRPr lang="en-US" sz="28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7542" y="5168205"/>
            <a:ext cx="8403771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7663" indent="-347663">
              <a:buAutoNum type="arabicPeriod"/>
            </a:pPr>
            <a:r>
              <a:rPr lang="en-US" sz="2800" b="1" spc="-100" dirty="0" smtClean="0">
                <a:solidFill>
                  <a:srgbClr val="FF0000"/>
                </a:solidFill>
                <a:latin typeface="Book Antiqua" pitchFamily="18" charset="0"/>
              </a:rPr>
              <a:t>If there is V</a:t>
            </a:r>
            <a:r>
              <a:rPr lang="en-US" sz="2800" b="1" spc="-100" baseline="-25000" dirty="0" smtClean="0">
                <a:solidFill>
                  <a:srgbClr val="FF0000"/>
                </a:solidFill>
                <a:latin typeface="Book Antiqua" pitchFamily="18" charset="0"/>
              </a:rPr>
              <a:t>1</a:t>
            </a:r>
            <a:r>
              <a:rPr lang="en-US" sz="2800" b="1" spc="-100" dirty="0" smtClean="0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en-US" sz="2800" b="1" spc="-100" dirty="0" smtClean="0">
                <a:solidFill>
                  <a:srgbClr val="7030A0"/>
                </a:solidFill>
                <a:latin typeface="Book Antiqua" pitchFamily="18" charset="0"/>
              </a:rPr>
              <a:t>with ‘s/</a:t>
            </a:r>
            <a:r>
              <a:rPr lang="en-US" sz="2800" b="1" spc="-100" dirty="0" err="1" smtClean="0">
                <a:solidFill>
                  <a:srgbClr val="7030A0"/>
                </a:solidFill>
                <a:latin typeface="Book Antiqua" pitchFamily="18" charset="0"/>
              </a:rPr>
              <a:t>es</a:t>
            </a:r>
            <a:r>
              <a:rPr lang="en-US" sz="2800" b="1" spc="-100" dirty="0" smtClean="0">
                <a:solidFill>
                  <a:srgbClr val="FF0000"/>
                </a:solidFill>
                <a:latin typeface="Book Antiqua" pitchFamily="18" charset="0"/>
              </a:rPr>
              <a:t>’, add tag with doesn’t/does,  </a:t>
            </a:r>
          </a:p>
          <a:p>
            <a:r>
              <a:rPr lang="en-US" sz="2800" b="1" spc="-100" dirty="0" smtClean="0">
                <a:solidFill>
                  <a:srgbClr val="FF0000"/>
                </a:solidFill>
                <a:latin typeface="Book Antiqua" pitchFamily="18" charset="0"/>
              </a:rPr>
              <a:t>2. If you find V</a:t>
            </a:r>
            <a:r>
              <a:rPr lang="en-US" sz="2800" b="1" spc="-100" baseline="-25000" dirty="0" smtClean="0">
                <a:solidFill>
                  <a:srgbClr val="FF0000"/>
                </a:solidFill>
                <a:latin typeface="Book Antiqua" pitchFamily="18" charset="0"/>
              </a:rPr>
              <a:t>1</a:t>
            </a:r>
            <a:r>
              <a:rPr lang="en-US" sz="2800" b="1" spc="-100" dirty="0" smtClean="0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en-US" sz="2800" b="1" spc="-100" dirty="0" smtClean="0">
                <a:solidFill>
                  <a:srgbClr val="7030A0"/>
                </a:solidFill>
                <a:latin typeface="Book Antiqua" pitchFamily="18" charset="0"/>
              </a:rPr>
              <a:t>without  ‘s/</a:t>
            </a:r>
            <a:r>
              <a:rPr lang="en-US" sz="2800" b="1" spc="-100" dirty="0" err="1" smtClean="0">
                <a:solidFill>
                  <a:srgbClr val="7030A0"/>
                </a:solidFill>
                <a:latin typeface="Book Antiqua" pitchFamily="18" charset="0"/>
              </a:rPr>
              <a:t>es</a:t>
            </a:r>
            <a:r>
              <a:rPr lang="en-US" sz="2800" b="1" spc="-100" dirty="0" smtClean="0">
                <a:solidFill>
                  <a:srgbClr val="FF0000"/>
                </a:solidFill>
                <a:latin typeface="Book Antiqua" pitchFamily="18" charset="0"/>
              </a:rPr>
              <a:t>’, </a:t>
            </a:r>
            <a:r>
              <a:rPr lang="en-US" sz="2800" b="1" spc="-100" dirty="0">
                <a:solidFill>
                  <a:srgbClr val="FF0000"/>
                </a:solidFill>
                <a:latin typeface="Book Antiqua" pitchFamily="18" charset="0"/>
              </a:rPr>
              <a:t>add tag with</a:t>
            </a:r>
            <a:r>
              <a:rPr lang="en-US" sz="2800" b="1" spc="-100" dirty="0" smtClean="0">
                <a:solidFill>
                  <a:srgbClr val="FF0000"/>
                </a:solidFill>
                <a:latin typeface="Book Antiqua" pitchFamily="18" charset="0"/>
              </a:rPr>
              <a:t> ‘don’t/do’, </a:t>
            </a:r>
          </a:p>
          <a:p>
            <a:r>
              <a:rPr lang="en-US" sz="2800" b="1" spc="-100" dirty="0" smtClean="0">
                <a:solidFill>
                  <a:srgbClr val="FF0000"/>
                </a:solidFill>
                <a:latin typeface="Book Antiqua" pitchFamily="18" charset="0"/>
              </a:rPr>
              <a:t>3. If you find V</a:t>
            </a:r>
            <a:r>
              <a:rPr lang="en-US" sz="2800" b="1" spc="-100" baseline="-25000" dirty="0" smtClean="0">
                <a:solidFill>
                  <a:srgbClr val="FF0000"/>
                </a:solidFill>
                <a:latin typeface="Book Antiqua" pitchFamily="18" charset="0"/>
              </a:rPr>
              <a:t>2 </a:t>
            </a:r>
            <a:r>
              <a:rPr lang="en-US" sz="2800" b="1" spc="-100" dirty="0" smtClean="0">
                <a:solidFill>
                  <a:srgbClr val="FF0000"/>
                </a:solidFill>
                <a:latin typeface="Book Antiqua" pitchFamily="18" charset="0"/>
              </a:rPr>
              <a:t>, </a:t>
            </a:r>
            <a:r>
              <a:rPr lang="en-US" sz="2800" b="1" spc="-100" dirty="0">
                <a:solidFill>
                  <a:srgbClr val="FF0000"/>
                </a:solidFill>
                <a:latin typeface="Book Antiqua" pitchFamily="18" charset="0"/>
              </a:rPr>
              <a:t>add tag with</a:t>
            </a:r>
            <a:r>
              <a:rPr lang="en-US" sz="2800" b="1" spc="-100" dirty="0" smtClean="0">
                <a:solidFill>
                  <a:srgbClr val="FF0000"/>
                </a:solidFill>
                <a:latin typeface="Book Antiqua" pitchFamily="18" charset="0"/>
              </a:rPr>
              <a:t> ‘didn’t/did’ as operator.</a:t>
            </a:r>
            <a:endParaRPr lang="en-US" sz="2800" b="1" spc="-100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219200" y="4204395"/>
            <a:ext cx="5943600" cy="824805"/>
          </a:xfrm>
          <a:prstGeom prst="ellipse">
            <a:avLst/>
          </a:prstGeom>
          <a:solidFill>
            <a:srgbClr val="7030A0"/>
          </a:solidFill>
          <a:ln w="76200" cmpd="dbl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Book Antiqua" pitchFamily="18" charset="0"/>
              </a:rPr>
              <a:t>Notes</a:t>
            </a:r>
            <a:endParaRPr lang="en-US" sz="4000" b="1" dirty="0"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3000" y="19050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latin typeface="Book Antiqua" pitchFamily="18" charset="0"/>
              </a:rPr>
              <a:t>doesn’t she</a:t>
            </a:r>
            <a:r>
              <a:rPr lang="en-US" sz="2800" b="1" u="sng" dirty="0" smtClean="0">
                <a:latin typeface="Book Antiqua" pitchFamily="18" charset="0"/>
              </a:rPr>
              <a:t>?</a:t>
            </a:r>
            <a:endParaRPr lang="en-US" sz="2800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4800600" y="2551331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latin typeface="Book Antiqua" pitchFamily="18" charset="0"/>
              </a:rPr>
              <a:t>don’t we</a:t>
            </a:r>
            <a:r>
              <a:rPr lang="en-US" sz="2800" b="1" u="sng" dirty="0" smtClean="0">
                <a:latin typeface="Book Antiqua" pitchFamily="18" charset="0"/>
              </a:rPr>
              <a:t>?</a:t>
            </a:r>
            <a:endParaRPr lang="en-US" sz="2800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5181600" y="32766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latin typeface="Book Antiqua" pitchFamily="18" charset="0"/>
              </a:rPr>
              <a:t>didn’t he</a:t>
            </a:r>
            <a:r>
              <a:rPr lang="en-US" sz="2800" b="1" u="sng" dirty="0" smtClean="0">
                <a:latin typeface="Book Antiqua" pitchFamily="18" charset="0"/>
              </a:rPr>
              <a:t>?</a:t>
            </a:r>
            <a:endParaRPr lang="en-US" sz="2800" u="sng" dirty="0"/>
          </a:p>
        </p:txBody>
      </p:sp>
    </p:spTree>
    <p:extLst>
      <p:ext uri="{BB962C8B-B14F-4D97-AF65-F5344CB8AC3E}">
        <p14:creationId xmlns:p14="http://schemas.microsoft.com/office/powerpoint/2010/main" xmlns="" val="25693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/>
      <p:bldP spid="4" grpId="0" animBg="1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593272" y="730451"/>
            <a:ext cx="7848600" cy="1129897"/>
          </a:xfrm>
          <a:prstGeom prst="ellipse">
            <a:avLst/>
          </a:prstGeom>
          <a:ln w="76200" cmpd="dbl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  <a:latin typeface="Book Antiqua" pitchFamily="18" charset="0"/>
              </a:rPr>
              <a:t>Exceptions</a:t>
            </a:r>
            <a:endParaRPr lang="en-US" sz="3600" b="1" dirty="0">
              <a:solidFill>
                <a:srgbClr val="00B050"/>
              </a:solidFill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2286000"/>
            <a:ext cx="7848600" cy="1815882"/>
          </a:xfrm>
          <a:prstGeom prst="rect">
            <a:avLst/>
          </a:prstGeom>
          <a:noFill/>
          <a:ln w="76200" cmpd="dbl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7030A0"/>
                </a:solidFill>
                <a:latin typeface="Book Antiqua" pitchFamily="18" charset="0"/>
              </a:rPr>
              <a:t>If you find ‘s/</a:t>
            </a:r>
            <a:r>
              <a:rPr lang="en-US" sz="2800" b="1" dirty="0" err="1" smtClean="0">
                <a:solidFill>
                  <a:srgbClr val="7030A0"/>
                </a:solidFill>
                <a:latin typeface="Book Antiqua" pitchFamily="18" charset="0"/>
              </a:rPr>
              <a:t>es</a:t>
            </a:r>
            <a:r>
              <a:rPr lang="en-US" sz="2800" b="1" dirty="0" smtClean="0">
                <a:solidFill>
                  <a:srgbClr val="7030A0"/>
                </a:solidFill>
                <a:latin typeface="Book Antiqua" pitchFamily="18" charset="0"/>
              </a:rPr>
              <a:t> after everybody, everyone, </a:t>
            </a:r>
            <a:r>
              <a:rPr lang="en-US" sz="2800" b="1" dirty="0">
                <a:solidFill>
                  <a:srgbClr val="7030A0"/>
                </a:solidFill>
                <a:latin typeface="Book Antiqua" pitchFamily="18" charset="0"/>
              </a:rPr>
              <a:t>nobody, </a:t>
            </a:r>
            <a:r>
              <a:rPr lang="en-US" sz="2800" b="1" dirty="0" smtClean="0">
                <a:solidFill>
                  <a:srgbClr val="7030A0"/>
                </a:solidFill>
                <a:latin typeface="Book Antiqua" pitchFamily="18" charset="0"/>
              </a:rPr>
              <a:t>no one</a:t>
            </a:r>
            <a:r>
              <a:rPr lang="en-US" sz="2800" b="1" dirty="0">
                <a:solidFill>
                  <a:srgbClr val="7030A0"/>
                </a:solidFill>
                <a:latin typeface="Book Antiqua" pitchFamily="18" charset="0"/>
              </a:rPr>
              <a:t>,  </a:t>
            </a:r>
            <a:r>
              <a:rPr lang="en-US" sz="2800" b="1" dirty="0" smtClean="0">
                <a:solidFill>
                  <a:srgbClr val="7030A0"/>
                </a:solidFill>
                <a:latin typeface="Book Antiqua" pitchFamily="18" charset="0"/>
              </a:rPr>
              <a:t>somebody, some one, one, none,  the above rules will not be effective. In that place you have to add ‘don’t they/do they’</a:t>
            </a:r>
            <a:endParaRPr lang="en-US" sz="2800" b="1" dirty="0">
              <a:solidFill>
                <a:srgbClr val="7030A0"/>
              </a:solidFill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2343" y="4419600"/>
            <a:ext cx="7848600" cy="523220"/>
          </a:xfrm>
          <a:prstGeom prst="rect">
            <a:avLst/>
          </a:prstGeom>
          <a:noFill/>
          <a:ln w="76200" cmpd="dbl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Book Antiqua" pitchFamily="18" charset="0"/>
              </a:rPr>
              <a:t>Everyone respects him, </a:t>
            </a:r>
            <a:endParaRPr lang="en-US" sz="2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2343" y="5344180"/>
            <a:ext cx="7848600" cy="523220"/>
          </a:xfrm>
          <a:prstGeom prst="rect">
            <a:avLst/>
          </a:prstGeom>
          <a:noFill/>
          <a:ln w="76200" cmpd="dbl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Book Antiqua" pitchFamily="18" charset="0"/>
              </a:rPr>
              <a:t>Nobody likes a man of bad temper, </a:t>
            </a:r>
            <a:endParaRPr lang="en-US" sz="2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19600" y="44196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FF0000"/>
                </a:solidFill>
                <a:latin typeface="Book Antiqua" pitchFamily="18" charset="0"/>
              </a:rPr>
              <a:t>don’t they</a:t>
            </a:r>
            <a:r>
              <a:rPr lang="en-US" sz="2800" b="1" u="sng" dirty="0" smtClean="0">
                <a:solidFill>
                  <a:srgbClr val="FF0000"/>
                </a:solidFill>
                <a:latin typeface="Book Antiqua" pitchFamily="18" charset="0"/>
              </a:rPr>
              <a:t>?</a:t>
            </a:r>
            <a:endParaRPr lang="en-US" sz="2800" u="sng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7000" y="5344180"/>
            <a:ext cx="1812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FF0000"/>
                </a:solidFill>
                <a:latin typeface="Book Antiqua" pitchFamily="18" charset="0"/>
              </a:rPr>
              <a:t>do they</a:t>
            </a:r>
            <a:r>
              <a:rPr lang="en-US" sz="2800" b="1" u="sng" dirty="0" smtClean="0">
                <a:solidFill>
                  <a:srgbClr val="FF0000"/>
                </a:solidFill>
                <a:latin typeface="Book Antiqua" pitchFamily="18" charset="0"/>
              </a:rPr>
              <a:t>?</a:t>
            </a:r>
            <a:endParaRPr lang="en-US" sz="28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8991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1000" b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-Point Star 3"/>
          <p:cNvSpPr/>
          <p:nvPr/>
        </p:nvSpPr>
        <p:spPr>
          <a:xfrm>
            <a:off x="2057400" y="3733800"/>
            <a:ext cx="5334000" cy="3124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990600" y="1745343"/>
            <a:ext cx="7391400" cy="2133600"/>
          </a:xfrm>
          <a:prstGeom prst="ellipse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Book Antiqua" pitchFamily="18" charset="0"/>
              </a:rPr>
              <a:t>No more today </a:t>
            </a:r>
            <a:endParaRPr lang="en-US" sz="4000" b="1" dirty="0"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62400" y="4876800"/>
            <a:ext cx="1752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Thank you all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4602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2209800" y="609600"/>
            <a:ext cx="4495800" cy="762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52600" y="609600"/>
            <a:ext cx="5638800" cy="76944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i="1" dirty="0" smtClean="0">
                <a:latin typeface="Book Antiqua" pitchFamily="18" charset="0"/>
              </a:rPr>
              <a:t>Introduction</a:t>
            </a:r>
            <a:endParaRPr lang="en-US" sz="4400" b="1" i="1" dirty="0"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748580"/>
            <a:ext cx="8343900" cy="1938992"/>
          </a:xfrm>
          <a:prstGeom prst="rect">
            <a:avLst/>
          </a:prstGeom>
          <a:noFill/>
          <a:ln w="12700" cap="sq" cmpd="dbl">
            <a:solidFill>
              <a:srgbClr val="00B050"/>
            </a:solidFill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Book Antiqua" pitchFamily="18" charset="0"/>
              </a:rPr>
              <a:t>Md. </a:t>
            </a:r>
            <a:r>
              <a:rPr lang="en-US" sz="3600" b="1" dirty="0" err="1" smtClean="0">
                <a:solidFill>
                  <a:srgbClr val="C00000"/>
                </a:solidFill>
                <a:latin typeface="Book Antiqua" pitchFamily="18" charset="0"/>
              </a:rPr>
              <a:t>Mokhlesur</a:t>
            </a:r>
            <a:r>
              <a:rPr lang="en-US" sz="3600" b="1" dirty="0" smtClean="0">
                <a:solidFill>
                  <a:srgbClr val="C00000"/>
                </a:solidFill>
                <a:latin typeface="Book Antiqua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Book Antiqua" pitchFamily="18" charset="0"/>
              </a:rPr>
              <a:t>Rahman</a:t>
            </a:r>
            <a:endParaRPr lang="en-US" sz="3600" b="1" dirty="0" smtClean="0">
              <a:solidFill>
                <a:srgbClr val="C00000"/>
              </a:solidFill>
              <a:latin typeface="Book Antiqua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Book Antiqua" pitchFamily="18" charset="0"/>
              </a:rPr>
              <a:t>Head Teacher </a:t>
            </a:r>
          </a:p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Book Antiqua" pitchFamily="18" charset="0"/>
              </a:rPr>
              <a:t>Kadam</a:t>
            </a:r>
            <a:r>
              <a:rPr lang="en-US" sz="2800" b="1" dirty="0" smtClean="0">
                <a:solidFill>
                  <a:srgbClr val="C00000"/>
                </a:solidFill>
                <a:latin typeface="Book Antiqua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Book Antiqua" pitchFamily="18" charset="0"/>
              </a:rPr>
              <a:t>Mobarak</a:t>
            </a:r>
            <a:r>
              <a:rPr lang="en-US" sz="2800" b="1" dirty="0" smtClean="0">
                <a:solidFill>
                  <a:srgbClr val="C00000"/>
                </a:solidFill>
                <a:latin typeface="Book Antiqua" pitchFamily="18" charset="0"/>
              </a:rPr>
              <a:t> City Corp. High School,</a:t>
            </a:r>
          </a:p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Book Antiqua" pitchFamily="18" charset="0"/>
              </a:rPr>
              <a:t>Kotowali</a:t>
            </a:r>
            <a:r>
              <a:rPr lang="en-US" sz="2800" b="1" dirty="0" smtClean="0">
                <a:solidFill>
                  <a:srgbClr val="C00000"/>
                </a:solidFill>
                <a:latin typeface="Book Antiqua" pitchFamily="18" charset="0"/>
              </a:rPr>
              <a:t>, </a:t>
            </a:r>
            <a:r>
              <a:rPr lang="en-US" sz="2800" b="1" dirty="0" err="1" smtClean="0">
                <a:solidFill>
                  <a:srgbClr val="C00000"/>
                </a:solidFill>
                <a:latin typeface="Book Antiqua" pitchFamily="18" charset="0"/>
              </a:rPr>
              <a:t>Chattogram</a:t>
            </a:r>
            <a:r>
              <a:rPr lang="en-US" sz="2800" b="1" dirty="0" smtClean="0">
                <a:solidFill>
                  <a:srgbClr val="C00000"/>
                </a:solidFill>
                <a:latin typeface="Book Antiqua" pitchFamily="18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4572000"/>
            <a:ext cx="769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FF00"/>
                </a:solidFill>
              </a:rPr>
              <a:t>English 2</a:t>
            </a:r>
            <a:r>
              <a:rPr lang="en-US" sz="4800" baseline="30000" dirty="0" smtClean="0">
                <a:solidFill>
                  <a:srgbClr val="FFFF00"/>
                </a:solidFill>
              </a:rPr>
              <a:t>nd</a:t>
            </a:r>
            <a:r>
              <a:rPr lang="en-US" sz="4800" dirty="0" smtClean="0">
                <a:solidFill>
                  <a:srgbClr val="FFFF00"/>
                </a:solidFill>
              </a:rPr>
              <a:t> Paper , Class – IX-X </a:t>
            </a:r>
          </a:p>
          <a:p>
            <a:r>
              <a:rPr lang="en-US" sz="4800" dirty="0" smtClean="0">
                <a:solidFill>
                  <a:srgbClr val="FFFF00"/>
                </a:solidFill>
              </a:rPr>
              <a:t>Grammar </a:t>
            </a:r>
            <a:endParaRPr lang="en-US" sz="4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7493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17533" y="304800"/>
            <a:ext cx="3076366" cy="30763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4754627" y="883457"/>
            <a:ext cx="2601783" cy="17478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3048000"/>
            <a:ext cx="3546762" cy="219953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ight Arrow 6"/>
          <p:cNvSpPr/>
          <p:nvPr/>
        </p:nvSpPr>
        <p:spPr>
          <a:xfrm>
            <a:off x="457200" y="919892"/>
            <a:ext cx="1647462" cy="1674966"/>
          </a:xfrm>
          <a:prstGeom prst="rightArrow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Book Antiqua" pitchFamily="18" charset="0"/>
              </a:rPr>
              <a:t>Bag</a:t>
            </a:r>
            <a:endParaRPr lang="en-US" sz="3200" b="1" dirty="0">
              <a:solidFill>
                <a:srgbClr val="FFFF00"/>
              </a:solidFill>
              <a:latin typeface="Book Antiqua" pitchFamily="18" charset="0"/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7086600" y="1143000"/>
            <a:ext cx="1623331" cy="1676400"/>
          </a:xfrm>
          <a:prstGeom prst="leftArrow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Book Antiqua" pitchFamily="18" charset="0"/>
              </a:rPr>
              <a:t>Tag</a:t>
            </a:r>
            <a:endParaRPr lang="en-US" sz="3200" b="1" dirty="0">
              <a:solidFill>
                <a:srgbClr val="FFFF00"/>
              </a:solidFill>
              <a:latin typeface="Book Antiqu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67200" y="4038600"/>
            <a:ext cx="3546762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Book Antiqua" pitchFamily="18" charset="0"/>
              </a:rPr>
              <a:t>A bag with a tag.</a:t>
            </a:r>
            <a:endParaRPr lang="en-US" sz="28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571500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Tag means to add something with other thing .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3663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220684"/>
            <a:ext cx="31242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Book Antiqua" pitchFamily="18" charset="0"/>
              </a:rPr>
              <a:t>He is a student,</a:t>
            </a:r>
            <a:endParaRPr lang="en-US" sz="32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6" name="Up Arrow Callout 5"/>
          <p:cNvSpPr/>
          <p:nvPr/>
        </p:nvSpPr>
        <p:spPr>
          <a:xfrm>
            <a:off x="2514598" y="3078436"/>
            <a:ext cx="3581401" cy="1425714"/>
          </a:xfrm>
          <a:prstGeom prst="upArrowCallout">
            <a:avLst>
              <a:gd name="adj1" fmla="val 32571"/>
              <a:gd name="adj2" fmla="val 41641"/>
              <a:gd name="adj3" fmla="val 41974"/>
              <a:gd name="adj4" fmla="val 39470"/>
            </a:avLst>
          </a:prstGeom>
          <a:noFill/>
          <a:ln w="76200" cmpd="dbl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Book Antiqua" pitchFamily="18" charset="0"/>
              </a:rPr>
              <a:t>What is this?</a:t>
            </a:r>
            <a:endParaRPr lang="en-US" sz="3200" b="1" dirty="0">
              <a:solidFill>
                <a:srgbClr val="FFFF00"/>
              </a:solidFill>
              <a:latin typeface="Book Antiqua" pitchFamily="18" charset="0"/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5417457" y="1905000"/>
            <a:ext cx="3345543" cy="1143000"/>
          </a:xfrm>
          <a:prstGeom prst="leftArrow">
            <a:avLst/>
          </a:prstGeom>
          <a:noFill/>
          <a:ln w="76200" cmpd="dbl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Book Antiqua" pitchFamily="18" charset="0"/>
              </a:rPr>
              <a:t>Question Tag</a:t>
            </a:r>
            <a:r>
              <a:rPr lang="en-US" sz="3200" b="1" dirty="0">
                <a:solidFill>
                  <a:schemeClr val="bg1"/>
                </a:solidFill>
                <a:latin typeface="Book Antiqua" pitchFamily="18" charset="0"/>
              </a:rPr>
              <a:t>.</a:t>
            </a:r>
          </a:p>
        </p:txBody>
      </p:sp>
      <p:sp>
        <p:nvSpPr>
          <p:cNvPr id="8" name="Oval 7"/>
          <p:cNvSpPr/>
          <p:nvPr/>
        </p:nvSpPr>
        <p:spPr>
          <a:xfrm>
            <a:off x="2960913" y="2148114"/>
            <a:ext cx="2594430" cy="6858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u="sng" dirty="0" smtClean="0">
                <a:solidFill>
                  <a:srgbClr val="FF0000"/>
                </a:solidFill>
                <a:latin typeface="Book Antiqua" pitchFamily="18" charset="0"/>
              </a:rPr>
              <a:t>isn’t he?</a:t>
            </a:r>
            <a:endParaRPr lang="en-US" sz="3200" b="1" u="sng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352799" y="1973628"/>
            <a:ext cx="1905001" cy="1012686"/>
          </a:xfrm>
          <a:prstGeom prst="ellipse">
            <a:avLst/>
          </a:prstGeom>
          <a:noFill/>
          <a:ln w="76200" cmpd="dbl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9459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/>
      <p:bldP spid="9" grpId="0" animBg="1"/>
      <p:bldP spid="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810904" y="762000"/>
            <a:ext cx="7543800" cy="1981200"/>
          </a:xfrm>
          <a:prstGeom prst="downArrowCallout">
            <a:avLst>
              <a:gd name="adj1" fmla="val 63981"/>
              <a:gd name="adj2" fmla="val 122877"/>
              <a:gd name="adj3" fmla="val 33428"/>
              <a:gd name="adj4" fmla="val 50227"/>
            </a:avLst>
          </a:prstGeom>
          <a:noFill/>
          <a:ln w="76200" cmpd="dbl"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Book Antiqua" pitchFamily="18" charset="0"/>
              </a:rPr>
              <a:t>Our Today’s Class is on</a:t>
            </a:r>
            <a:endParaRPr lang="en-US" sz="40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810904" y="2895600"/>
            <a:ext cx="7543800" cy="3124200"/>
          </a:xfrm>
          <a:prstGeom prst="ellipse">
            <a:avLst/>
          </a:prstGeom>
          <a:noFill/>
          <a:ln w="76200" cmpd="dbl"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Book Antiqua" pitchFamily="18" charset="0"/>
              </a:rPr>
              <a:t>Tag questions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Book Antiqua" pitchFamily="18" charset="0"/>
              </a:rPr>
              <a:t>English 2</a:t>
            </a:r>
            <a:r>
              <a:rPr lang="en-US" sz="3200" b="1" baseline="30000" dirty="0" smtClean="0">
                <a:solidFill>
                  <a:schemeClr val="bg1"/>
                </a:solidFill>
                <a:latin typeface="Book Antiqua" pitchFamily="18" charset="0"/>
              </a:rPr>
              <a:t>nd</a:t>
            </a:r>
            <a:r>
              <a:rPr lang="en-US" sz="3200" b="1" dirty="0" smtClean="0">
                <a:solidFill>
                  <a:schemeClr val="bg1"/>
                </a:solidFill>
                <a:latin typeface="Book Antiqua" pitchFamily="18" charset="0"/>
              </a:rPr>
              <a:t> Paper  (IX-X)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Book Antiqua" pitchFamily="18" charset="0"/>
              </a:rPr>
              <a:t>Unit-8, part-1</a:t>
            </a:r>
            <a:endParaRPr lang="en-US" sz="32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5053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anual Operation 1"/>
          <p:cNvSpPr/>
          <p:nvPr/>
        </p:nvSpPr>
        <p:spPr>
          <a:xfrm>
            <a:off x="533400" y="990600"/>
            <a:ext cx="8153400" cy="647700"/>
          </a:xfrm>
          <a:prstGeom prst="flowChartManualOperation">
            <a:avLst/>
          </a:prstGeom>
          <a:noFill/>
          <a:ln w="76200" cmpd="dbl"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i="1" dirty="0" smtClean="0">
                <a:solidFill>
                  <a:schemeClr val="bg1"/>
                </a:solidFill>
                <a:latin typeface="Book Antiqua" pitchFamily="18" charset="0"/>
              </a:rPr>
              <a:t>Learning Outcomes</a:t>
            </a:r>
            <a:endParaRPr lang="en-US" sz="4000" b="1" i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1905000"/>
            <a:ext cx="8153400" cy="3886200"/>
          </a:xfrm>
          <a:prstGeom prst="rect">
            <a:avLst/>
          </a:prstGeom>
          <a:noFill/>
          <a:ln w="76200" cmpd="dbl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65138" indent="-465138">
              <a:tabLst>
                <a:tab pos="465138" algn="l"/>
              </a:tabLst>
            </a:pPr>
            <a:r>
              <a:rPr lang="en-US" sz="2800" b="1" dirty="0" smtClean="0">
                <a:solidFill>
                  <a:schemeClr val="bg1"/>
                </a:solidFill>
                <a:latin typeface="Book Antiqua" pitchFamily="18" charset="0"/>
              </a:rPr>
              <a:t>	After we have studied this lesson, we will be able to-</a:t>
            </a:r>
          </a:p>
          <a:p>
            <a:pPr marL="1028700" lvl="1" indent="-571500"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bg1"/>
                </a:solidFill>
                <a:latin typeface="Book Antiqua" pitchFamily="18" charset="0"/>
              </a:rPr>
              <a:t>define question tag</a:t>
            </a:r>
          </a:p>
          <a:p>
            <a:pPr marL="1028700" lvl="1" indent="-571500">
              <a:buFont typeface="Wingdings" pitchFamily="2" charset="2"/>
              <a:buChar char="Ø"/>
            </a:pPr>
            <a:r>
              <a:rPr lang="en-US" sz="2800" b="1" dirty="0">
                <a:solidFill>
                  <a:schemeClr val="bg1"/>
                </a:solidFill>
                <a:latin typeface="Book Antiqua" pitchFamily="18" charset="0"/>
              </a:rPr>
              <a:t>i</a:t>
            </a:r>
            <a:r>
              <a:rPr lang="en-US" sz="2800" b="1" dirty="0" smtClean="0">
                <a:solidFill>
                  <a:schemeClr val="bg1"/>
                </a:solidFill>
                <a:latin typeface="Book Antiqua" pitchFamily="18" charset="0"/>
              </a:rPr>
              <a:t>dentify tag operators</a:t>
            </a:r>
          </a:p>
          <a:p>
            <a:pPr marL="1028700" lvl="1" indent="-571500"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bg1"/>
                </a:solidFill>
                <a:latin typeface="Book Antiqua" pitchFamily="18" charset="0"/>
              </a:rPr>
              <a:t>apply tag</a:t>
            </a:r>
          </a:p>
          <a:p>
            <a:pPr marL="1028700" lvl="1" indent="-571500">
              <a:buFont typeface="Wingdings" pitchFamily="2" charset="2"/>
              <a:buChar char="Ø"/>
            </a:pPr>
            <a:r>
              <a:rPr lang="en-US" sz="2800" b="1" dirty="0">
                <a:solidFill>
                  <a:schemeClr val="bg1"/>
                </a:solidFill>
                <a:latin typeface="Book Antiqua" pitchFamily="18" charset="0"/>
              </a:rPr>
              <a:t>d</a:t>
            </a:r>
            <a:r>
              <a:rPr lang="en-US" sz="2800" b="1" dirty="0" smtClean="0">
                <a:solidFill>
                  <a:schemeClr val="bg1"/>
                </a:solidFill>
                <a:latin typeface="Book Antiqua" pitchFamily="18" charset="0"/>
              </a:rPr>
              <a:t>ifferent use of tag</a:t>
            </a:r>
            <a:endParaRPr lang="en-US" sz="2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5878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685800"/>
            <a:ext cx="1752600" cy="3429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8069" y="1143000"/>
            <a:ext cx="1583531" cy="29718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TextBox 5"/>
          <p:cNvSpPr txBox="1"/>
          <p:nvPr/>
        </p:nvSpPr>
        <p:spPr>
          <a:xfrm>
            <a:off x="1981200" y="1695286"/>
            <a:ext cx="5426869" cy="584775"/>
          </a:xfrm>
          <a:prstGeom prst="rect">
            <a:avLst/>
          </a:prstGeom>
          <a:noFill/>
          <a:ln w="76200" cap="sq" cmpd="dbl">
            <a:noFill/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Book Antiqua" pitchFamily="18" charset="0"/>
              </a:rPr>
              <a:t>You are </a:t>
            </a:r>
            <a:r>
              <a:rPr lang="en-US" sz="3200" b="1" dirty="0" err="1" smtClean="0">
                <a:solidFill>
                  <a:schemeClr val="bg1"/>
                </a:solidFill>
                <a:latin typeface="Book Antiqua" pitchFamily="18" charset="0"/>
              </a:rPr>
              <a:t>Jafar</a:t>
            </a:r>
            <a:r>
              <a:rPr lang="en-US" sz="3200" b="1" dirty="0" smtClean="0">
                <a:solidFill>
                  <a:schemeClr val="bg1"/>
                </a:solidFill>
                <a:latin typeface="Book Antiqua" pitchFamily="18" charset="0"/>
              </a:rPr>
              <a:t>,  </a:t>
            </a:r>
            <a:r>
              <a:rPr lang="en-US" sz="3200" b="1" u="sng" dirty="0" smtClean="0">
                <a:solidFill>
                  <a:schemeClr val="bg1"/>
                </a:solidFill>
                <a:latin typeface="Book Antiqua" pitchFamily="18" charset="0"/>
              </a:rPr>
              <a:t>aren’t you?</a:t>
            </a:r>
            <a:endParaRPr lang="en-US" sz="3200" b="1" u="sng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4989493"/>
            <a:ext cx="8077200" cy="954107"/>
          </a:xfrm>
          <a:prstGeom prst="rect">
            <a:avLst/>
          </a:prstGeom>
          <a:noFill/>
          <a:ln w="76200" cap="sq" cmpd="dbl">
            <a:solidFill>
              <a:srgbClr val="FFFF00"/>
            </a:solidFill>
            <a:miter lim="800000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 spc="-100" dirty="0">
                <a:solidFill>
                  <a:srgbClr val="FFFF00"/>
                </a:solidFill>
                <a:latin typeface="Book Antiqua" pitchFamily="18" charset="0"/>
              </a:rPr>
              <a:t>A tag question is </a:t>
            </a:r>
            <a:r>
              <a:rPr lang="en-US" sz="2800" b="1" spc="-100" dirty="0" smtClean="0">
                <a:solidFill>
                  <a:srgbClr val="FFFF00"/>
                </a:solidFill>
                <a:latin typeface="Book Antiqua" pitchFamily="18" charset="0"/>
              </a:rPr>
              <a:t>a question that is used </a:t>
            </a:r>
            <a:r>
              <a:rPr lang="en-US" sz="2800" b="1" spc="-100" dirty="0">
                <a:solidFill>
                  <a:srgbClr val="FFFF00"/>
                </a:solidFill>
                <a:latin typeface="Book Antiqua" pitchFamily="18" charset="0"/>
              </a:rPr>
              <a:t>at the end of a </a:t>
            </a:r>
            <a:r>
              <a:rPr lang="en-US" sz="2800" b="1" spc="-100" dirty="0" smtClean="0">
                <a:solidFill>
                  <a:srgbClr val="FFFF00"/>
                </a:solidFill>
                <a:latin typeface="Book Antiqua" pitchFamily="18" charset="0"/>
              </a:rPr>
              <a:t>statement to </a:t>
            </a:r>
            <a:r>
              <a:rPr lang="en-US" sz="2800" b="1" spc="-100" dirty="0">
                <a:solidFill>
                  <a:srgbClr val="FFFF00"/>
                </a:solidFill>
                <a:latin typeface="Book Antiqua" pitchFamily="18" charset="0"/>
              </a:rPr>
              <a:t>get the </a:t>
            </a:r>
            <a:r>
              <a:rPr lang="en-US" sz="2800" b="1" spc="-100" dirty="0" smtClean="0">
                <a:solidFill>
                  <a:srgbClr val="FFFF00"/>
                </a:solidFill>
                <a:latin typeface="Book Antiqua" pitchFamily="18" charset="0"/>
              </a:rPr>
              <a:t>support </a:t>
            </a:r>
            <a:r>
              <a:rPr lang="en-US" sz="2800" b="1" spc="-100" dirty="0">
                <a:solidFill>
                  <a:srgbClr val="FFFF00"/>
                </a:solidFill>
                <a:latin typeface="Book Antiqua" pitchFamily="18" charset="0"/>
              </a:rPr>
              <a:t>from the </a:t>
            </a:r>
            <a:r>
              <a:rPr lang="en-US" sz="2800" b="1" spc="-100" dirty="0" smtClean="0">
                <a:solidFill>
                  <a:srgbClr val="FFFF00"/>
                </a:solidFill>
                <a:latin typeface="Book Antiqua" pitchFamily="18" charset="0"/>
              </a:rPr>
              <a:t>listener.</a:t>
            </a:r>
            <a:endParaRPr lang="en-US" sz="2800" b="1" spc="-100" dirty="0">
              <a:solidFill>
                <a:srgbClr val="FFFF00"/>
              </a:solidFill>
              <a:latin typeface="Book Antiqua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10429" y="3227903"/>
            <a:ext cx="3352800" cy="86769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B0F0"/>
                </a:solidFill>
                <a:latin typeface="Book Antiqua" pitchFamily="18" charset="0"/>
              </a:rPr>
              <a:t>Adding something with other</a:t>
            </a:r>
            <a:endParaRPr lang="en-US" sz="2800" b="1" dirty="0">
              <a:solidFill>
                <a:srgbClr val="00B0F0"/>
              </a:solidFill>
              <a:latin typeface="Book Antiqua" pitchFamily="18" charset="0"/>
            </a:endParaRPr>
          </a:p>
        </p:txBody>
      </p:sp>
      <p:sp>
        <p:nvSpPr>
          <p:cNvPr id="13" name="Pentagon 12"/>
          <p:cNvSpPr/>
          <p:nvPr/>
        </p:nvSpPr>
        <p:spPr>
          <a:xfrm>
            <a:off x="2115216" y="3183659"/>
            <a:ext cx="1360488" cy="867696"/>
          </a:xfrm>
          <a:prstGeom prst="homePlate">
            <a:avLst/>
          </a:prstGeom>
          <a:noFill/>
          <a:ln>
            <a:solidFill>
              <a:schemeClr val="bg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Book Antiqua" pitchFamily="18" charset="0"/>
              </a:rPr>
              <a:t>Tag</a:t>
            </a:r>
            <a:endParaRPr lang="en-US" sz="32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505200" y="2923103"/>
            <a:ext cx="3544887" cy="13716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953000" y="1651744"/>
            <a:ext cx="1219200" cy="72855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5946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2" grpId="0"/>
      <p:bldP spid="13" grpId="0" animBg="1"/>
      <p:bldP spid="15" grpId="0" animBg="1"/>
      <p:bldP spid="15" grpId="1" animBg="1"/>
      <p:bldP spid="16" grpId="0" animBg="1"/>
      <p:bldP spid="1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52400" y="381000"/>
            <a:ext cx="3124200" cy="2667000"/>
          </a:xfrm>
          <a:prstGeom prst="rect">
            <a:avLst/>
          </a:prstGeom>
          <a:noFill/>
          <a:ln w="76200" cap="sq" cmpd="dbl">
            <a:noFill/>
            <a:miter lim="800000"/>
          </a:ln>
        </p:spPr>
      </p:pic>
      <p:sp>
        <p:nvSpPr>
          <p:cNvPr id="3" name="Left Arrow 2"/>
          <p:cNvSpPr/>
          <p:nvPr/>
        </p:nvSpPr>
        <p:spPr>
          <a:xfrm>
            <a:off x="3429001" y="1093928"/>
            <a:ext cx="5355770" cy="1524000"/>
          </a:xfrm>
          <a:prstGeom prst="leftArrow">
            <a:avLst/>
          </a:prstGeom>
          <a:noFill/>
          <a:ln w="76200" cap="sq" cmpd="dbl">
            <a:solidFill>
              <a:srgbClr val="7030A0"/>
            </a:solidFill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B0F0"/>
                </a:solidFill>
                <a:latin typeface="Book Antiqua" pitchFamily="18" charset="0"/>
              </a:rPr>
              <a:t>A computer operator.</a:t>
            </a:r>
            <a:endParaRPr lang="en-US" sz="3200" b="1" dirty="0">
              <a:solidFill>
                <a:srgbClr val="00B0F0"/>
              </a:solidFill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05629" y="3644205"/>
            <a:ext cx="5508171" cy="1384995"/>
          </a:xfrm>
          <a:prstGeom prst="rect">
            <a:avLst/>
          </a:prstGeom>
          <a:noFill/>
          <a:ln w="76200" cap="sq" cmpd="dbl">
            <a:solidFill>
              <a:srgbClr val="FF0000"/>
            </a:solidFill>
            <a:miter lim="800000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B0F0"/>
                </a:solidFill>
                <a:latin typeface="Book Antiqua" pitchFamily="18" charset="0"/>
              </a:rPr>
              <a:t>shall, should, will , would, can, could, may, might, have, has, had, must, ought, dare, need.</a:t>
            </a:r>
            <a:endParaRPr lang="en-US" sz="2800" b="1" dirty="0">
              <a:solidFill>
                <a:srgbClr val="00B0F0"/>
              </a:solidFill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05629" y="5162243"/>
            <a:ext cx="5479142" cy="954107"/>
          </a:xfrm>
          <a:prstGeom prst="rect">
            <a:avLst/>
          </a:prstGeom>
          <a:noFill/>
          <a:ln w="76200" cap="sq" cmpd="dbl">
            <a:solidFill>
              <a:srgbClr val="00B0F0"/>
            </a:solidFill>
            <a:miter lim="800000"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Book Antiqua" pitchFamily="18" charset="0"/>
              </a:rPr>
              <a:t>Do, does &amp; did (Used in action verbs)</a:t>
            </a:r>
            <a:endParaRPr lang="en-US" sz="2800" b="1" dirty="0">
              <a:solidFill>
                <a:srgbClr val="7030A0"/>
              </a:solidFill>
              <a:latin typeface="Book Antiqua" pitchFamily="18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04800" y="3379928"/>
            <a:ext cx="2895600" cy="2736422"/>
          </a:xfrm>
          <a:prstGeom prst="rightArrow">
            <a:avLst/>
          </a:prstGeom>
          <a:noFill/>
          <a:ln w="76200" cap="sq" cmpd="dbl">
            <a:solidFill>
              <a:srgbClr val="7030A0"/>
            </a:solidFill>
            <a:miter lim="800000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Book Antiqua" pitchFamily="18" charset="0"/>
              </a:rPr>
              <a:t>Tag question operators</a:t>
            </a:r>
            <a:endParaRPr lang="en-US" sz="24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12887" y="2981980"/>
            <a:ext cx="5479142" cy="523220"/>
          </a:xfrm>
          <a:prstGeom prst="rect">
            <a:avLst/>
          </a:prstGeom>
          <a:noFill/>
          <a:ln w="76200" cap="sq" cmpd="dbl">
            <a:solidFill>
              <a:srgbClr val="00B050"/>
            </a:solidFill>
            <a:miter lim="800000"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Book Antiqua" pitchFamily="18" charset="0"/>
              </a:rPr>
              <a:t>Am, is, are, was, were</a:t>
            </a:r>
            <a:endParaRPr lang="en-US" sz="2800" b="1" dirty="0">
              <a:solidFill>
                <a:srgbClr val="00B05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7748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8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513820"/>
            <a:ext cx="4495800" cy="472440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tabLst>
                <a:tab pos="1770063" algn="l"/>
              </a:tabLst>
            </a:pPr>
            <a:r>
              <a:rPr lang="en-US" sz="2800" b="1" dirty="0" smtClean="0">
                <a:solidFill>
                  <a:schemeClr val="tx1"/>
                </a:solidFill>
                <a:latin typeface="Book Antiqua" pitchFamily="18" charset="0"/>
              </a:rPr>
              <a:t>Am not 	= </a:t>
            </a:r>
            <a:r>
              <a:rPr lang="en-US" sz="2800" b="1" dirty="0" smtClean="0">
                <a:solidFill>
                  <a:srgbClr val="7030A0"/>
                </a:solidFill>
                <a:latin typeface="Book Antiqua" pitchFamily="18" charset="0"/>
              </a:rPr>
              <a:t>aren’t/</a:t>
            </a:r>
            <a:r>
              <a:rPr lang="en-US" sz="2800" b="1" dirty="0" err="1" smtClean="0">
                <a:solidFill>
                  <a:srgbClr val="7030A0"/>
                </a:solidFill>
                <a:latin typeface="Book Antiqua" pitchFamily="18" charset="0"/>
              </a:rPr>
              <a:t>ain’t</a:t>
            </a:r>
            <a:r>
              <a:rPr lang="en-US" sz="2800" b="1" dirty="0" smtClean="0">
                <a:solidFill>
                  <a:schemeClr val="tx1"/>
                </a:solidFill>
                <a:latin typeface="Book Antiqua" pitchFamily="18" charset="0"/>
              </a:rPr>
              <a:t> </a:t>
            </a:r>
          </a:p>
          <a:p>
            <a:pPr>
              <a:tabLst>
                <a:tab pos="1770063" algn="l"/>
              </a:tabLst>
            </a:pPr>
            <a:r>
              <a:rPr lang="en-US" sz="2800" b="1" dirty="0" smtClean="0">
                <a:solidFill>
                  <a:schemeClr val="tx1"/>
                </a:solidFill>
                <a:latin typeface="Book Antiqua" pitchFamily="18" charset="0"/>
              </a:rPr>
              <a:t>Is not	= </a:t>
            </a:r>
            <a:r>
              <a:rPr lang="en-US" sz="2800" b="1" dirty="0" smtClean="0">
                <a:solidFill>
                  <a:srgbClr val="7030A0"/>
                </a:solidFill>
                <a:latin typeface="Book Antiqua" pitchFamily="18" charset="0"/>
              </a:rPr>
              <a:t>isn’t</a:t>
            </a:r>
          </a:p>
          <a:p>
            <a:pPr>
              <a:tabLst>
                <a:tab pos="1770063" algn="l"/>
              </a:tabLst>
            </a:pPr>
            <a:r>
              <a:rPr lang="en-US" sz="2800" b="1" dirty="0" smtClean="0">
                <a:solidFill>
                  <a:srgbClr val="7030A0"/>
                </a:solidFill>
                <a:latin typeface="Book Antiqua" pitchFamily="18" charset="0"/>
              </a:rPr>
              <a:t>Are not	= aren’t</a:t>
            </a:r>
          </a:p>
          <a:p>
            <a:pPr>
              <a:tabLst>
                <a:tab pos="1770063" algn="l"/>
              </a:tabLst>
            </a:pPr>
            <a:r>
              <a:rPr lang="en-US" sz="2800" b="1" dirty="0" smtClean="0">
                <a:solidFill>
                  <a:schemeClr val="tx1"/>
                </a:solidFill>
                <a:latin typeface="Book Antiqua" pitchFamily="18" charset="0"/>
              </a:rPr>
              <a:t>Was not	=</a:t>
            </a:r>
            <a:r>
              <a:rPr lang="en-US" sz="2800" b="1" dirty="0" smtClean="0">
                <a:solidFill>
                  <a:srgbClr val="7030A0"/>
                </a:solidFill>
                <a:latin typeface="Book Antiqua" pitchFamily="18" charset="0"/>
              </a:rPr>
              <a:t> wasn’t</a:t>
            </a:r>
          </a:p>
          <a:p>
            <a:pPr>
              <a:tabLst>
                <a:tab pos="1770063" algn="l"/>
              </a:tabLst>
            </a:pPr>
            <a:r>
              <a:rPr lang="en-US" sz="2800" b="1" dirty="0" smtClean="0">
                <a:solidFill>
                  <a:schemeClr val="tx1"/>
                </a:solidFill>
                <a:latin typeface="Book Antiqua" pitchFamily="18" charset="0"/>
              </a:rPr>
              <a:t>Were not	= </a:t>
            </a:r>
            <a:r>
              <a:rPr lang="en-US" sz="2800" b="1" dirty="0" smtClean="0">
                <a:solidFill>
                  <a:srgbClr val="7030A0"/>
                </a:solidFill>
                <a:latin typeface="Book Antiqua" pitchFamily="18" charset="0"/>
              </a:rPr>
              <a:t>weren’t</a:t>
            </a:r>
          </a:p>
          <a:p>
            <a:pPr>
              <a:tabLst>
                <a:tab pos="1770063" algn="l"/>
              </a:tabLst>
            </a:pPr>
            <a:r>
              <a:rPr lang="en-US" sz="2800" b="1" dirty="0" smtClean="0">
                <a:solidFill>
                  <a:schemeClr val="tx1"/>
                </a:solidFill>
                <a:latin typeface="Book Antiqua" pitchFamily="18" charset="0"/>
              </a:rPr>
              <a:t>Will not	= </a:t>
            </a:r>
            <a:r>
              <a:rPr lang="en-US" sz="2800" b="1" u="sng" dirty="0" smtClean="0">
                <a:solidFill>
                  <a:srgbClr val="7030A0"/>
                </a:solidFill>
                <a:latin typeface="Book Antiqua" pitchFamily="18" charset="0"/>
              </a:rPr>
              <a:t>won’t</a:t>
            </a:r>
          </a:p>
          <a:p>
            <a:pPr>
              <a:tabLst>
                <a:tab pos="1770063" algn="l"/>
              </a:tabLst>
            </a:pPr>
            <a:r>
              <a:rPr lang="en-US" sz="2800" b="1" dirty="0" smtClean="0">
                <a:solidFill>
                  <a:schemeClr val="tx1"/>
                </a:solidFill>
                <a:latin typeface="Book Antiqua" pitchFamily="18" charset="0"/>
              </a:rPr>
              <a:t>Shall not	= </a:t>
            </a:r>
            <a:r>
              <a:rPr lang="en-US" sz="2800" b="1" u="sng" dirty="0" smtClean="0">
                <a:solidFill>
                  <a:srgbClr val="7030A0"/>
                </a:solidFill>
                <a:latin typeface="Book Antiqua" pitchFamily="18" charset="0"/>
              </a:rPr>
              <a:t>shan’t</a:t>
            </a:r>
          </a:p>
          <a:p>
            <a:pPr>
              <a:tabLst>
                <a:tab pos="1770063" algn="l"/>
              </a:tabLst>
            </a:pPr>
            <a:r>
              <a:rPr lang="en-US" sz="2800" b="1" dirty="0" smtClean="0">
                <a:solidFill>
                  <a:schemeClr val="tx1"/>
                </a:solidFill>
                <a:latin typeface="Book Antiqua" pitchFamily="18" charset="0"/>
              </a:rPr>
              <a:t>Can not	= </a:t>
            </a:r>
            <a:r>
              <a:rPr lang="en-US" sz="2800" b="1" u="sng" dirty="0" smtClean="0">
                <a:solidFill>
                  <a:srgbClr val="7030A0"/>
                </a:solidFill>
                <a:latin typeface="Book Antiqua" pitchFamily="18" charset="0"/>
              </a:rPr>
              <a:t>can’t</a:t>
            </a:r>
          </a:p>
          <a:p>
            <a:pPr>
              <a:tabLst>
                <a:tab pos="1770063" algn="l"/>
              </a:tabLst>
            </a:pPr>
            <a:r>
              <a:rPr lang="en-US" sz="2800" b="1" dirty="0" smtClean="0">
                <a:solidFill>
                  <a:schemeClr val="tx1"/>
                </a:solidFill>
                <a:latin typeface="Book Antiqua" pitchFamily="18" charset="0"/>
              </a:rPr>
              <a:t>Could not	= </a:t>
            </a:r>
            <a:r>
              <a:rPr lang="en-US" sz="2800" b="1" dirty="0" smtClean="0">
                <a:solidFill>
                  <a:srgbClr val="7030A0"/>
                </a:solidFill>
                <a:latin typeface="Book Antiqua" pitchFamily="18" charset="0"/>
              </a:rPr>
              <a:t>couldn’t</a:t>
            </a:r>
          </a:p>
          <a:p>
            <a:pPr>
              <a:tabLst>
                <a:tab pos="1770063" algn="l"/>
              </a:tabLst>
            </a:pPr>
            <a:r>
              <a:rPr lang="en-US" sz="2800" b="1" dirty="0" smtClean="0">
                <a:solidFill>
                  <a:schemeClr val="tx1"/>
                </a:solidFill>
                <a:latin typeface="Book Antiqua" pitchFamily="18" charset="0"/>
              </a:rPr>
              <a:t>May not	= </a:t>
            </a:r>
            <a:r>
              <a:rPr lang="en-US" sz="2800" b="1" dirty="0" smtClean="0">
                <a:solidFill>
                  <a:srgbClr val="7030A0"/>
                </a:solidFill>
                <a:latin typeface="Book Antiqua" pitchFamily="18" charset="0"/>
              </a:rPr>
              <a:t>mayn’t</a:t>
            </a:r>
          </a:p>
          <a:p>
            <a:pPr>
              <a:tabLst>
                <a:tab pos="1770063" algn="l"/>
              </a:tabLst>
            </a:pPr>
            <a:r>
              <a:rPr lang="en-US" sz="2800" b="1" dirty="0" smtClean="0">
                <a:solidFill>
                  <a:schemeClr val="tx1"/>
                </a:solidFill>
                <a:latin typeface="Book Antiqua" pitchFamily="18" charset="0"/>
              </a:rPr>
              <a:t>Might not	= </a:t>
            </a:r>
            <a:r>
              <a:rPr lang="en-US" sz="2800" b="1" dirty="0" smtClean="0">
                <a:solidFill>
                  <a:srgbClr val="7030A0"/>
                </a:solidFill>
                <a:latin typeface="Book Antiqua" pitchFamily="18" charset="0"/>
              </a:rPr>
              <a:t>mightn’t</a:t>
            </a:r>
            <a:endParaRPr lang="en-US" sz="2800" b="1" dirty="0">
              <a:solidFill>
                <a:srgbClr val="7030A0"/>
              </a:solidFill>
              <a:latin typeface="Book Antiqua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76800" y="1513820"/>
            <a:ext cx="4114800" cy="472440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ts val="3700"/>
              </a:lnSpc>
              <a:tabLst>
                <a:tab pos="1712913" algn="l"/>
              </a:tabLst>
            </a:pPr>
            <a:r>
              <a:rPr lang="en-US" sz="2800" b="1" dirty="0" smtClean="0">
                <a:solidFill>
                  <a:schemeClr val="tx1"/>
                </a:solidFill>
                <a:latin typeface="Book Antiqua" pitchFamily="18" charset="0"/>
              </a:rPr>
              <a:t>Must not	= </a:t>
            </a:r>
            <a:r>
              <a:rPr lang="en-US" sz="2800" b="1" dirty="0" smtClean="0">
                <a:solidFill>
                  <a:srgbClr val="7030A0"/>
                </a:solidFill>
                <a:latin typeface="Book Antiqua" pitchFamily="18" charset="0"/>
              </a:rPr>
              <a:t>mustn’t</a:t>
            </a:r>
          </a:p>
          <a:p>
            <a:pPr>
              <a:lnSpc>
                <a:spcPts val="3700"/>
              </a:lnSpc>
              <a:tabLst>
                <a:tab pos="1712913" algn="l"/>
              </a:tabLst>
            </a:pPr>
            <a:r>
              <a:rPr lang="en-US" sz="2800" b="1" dirty="0" smtClean="0">
                <a:solidFill>
                  <a:schemeClr val="tx1"/>
                </a:solidFill>
                <a:latin typeface="Book Antiqua" pitchFamily="18" charset="0"/>
              </a:rPr>
              <a:t>Has not	= </a:t>
            </a:r>
            <a:r>
              <a:rPr lang="en-US" sz="2800" b="1" dirty="0" smtClean="0">
                <a:solidFill>
                  <a:srgbClr val="7030A0"/>
                </a:solidFill>
                <a:latin typeface="Book Antiqua" pitchFamily="18" charset="0"/>
              </a:rPr>
              <a:t>hasn’t</a:t>
            </a:r>
          </a:p>
          <a:p>
            <a:pPr>
              <a:lnSpc>
                <a:spcPts val="3700"/>
              </a:lnSpc>
              <a:tabLst>
                <a:tab pos="1712913" algn="l"/>
              </a:tabLst>
            </a:pPr>
            <a:r>
              <a:rPr lang="en-US" sz="2800" b="1" dirty="0" smtClean="0">
                <a:solidFill>
                  <a:schemeClr val="tx1"/>
                </a:solidFill>
                <a:latin typeface="Book Antiqua" pitchFamily="18" charset="0"/>
              </a:rPr>
              <a:t>Have not	= </a:t>
            </a:r>
            <a:r>
              <a:rPr lang="en-US" sz="2800" b="1" dirty="0" smtClean="0">
                <a:solidFill>
                  <a:srgbClr val="7030A0"/>
                </a:solidFill>
                <a:latin typeface="Book Antiqua" pitchFamily="18" charset="0"/>
              </a:rPr>
              <a:t>haven’t</a:t>
            </a:r>
          </a:p>
          <a:p>
            <a:pPr>
              <a:lnSpc>
                <a:spcPts val="3700"/>
              </a:lnSpc>
              <a:tabLst>
                <a:tab pos="1712913" algn="l"/>
              </a:tabLst>
            </a:pPr>
            <a:r>
              <a:rPr lang="en-US" sz="2800" b="1" dirty="0" smtClean="0">
                <a:solidFill>
                  <a:schemeClr val="tx1"/>
                </a:solidFill>
                <a:latin typeface="Book Antiqua" pitchFamily="18" charset="0"/>
              </a:rPr>
              <a:t>Had not	= </a:t>
            </a:r>
            <a:r>
              <a:rPr lang="en-US" sz="2800" b="1" dirty="0" smtClean="0">
                <a:solidFill>
                  <a:srgbClr val="7030A0"/>
                </a:solidFill>
                <a:latin typeface="Book Antiqua" pitchFamily="18" charset="0"/>
              </a:rPr>
              <a:t>hadn’t</a:t>
            </a:r>
          </a:p>
          <a:p>
            <a:pPr>
              <a:lnSpc>
                <a:spcPts val="3700"/>
              </a:lnSpc>
              <a:tabLst>
                <a:tab pos="1712913" algn="l"/>
              </a:tabLst>
            </a:pPr>
            <a:r>
              <a:rPr lang="en-US" sz="2800" b="1" dirty="0" smtClean="0">
                <a:solidFill>
                  <a:schemeClr val="tx1"/>
                </a:solidFill>
                <a:latin typeface="Book Antiqua" pitchFamily="18" charset="0"/>
              </a:rPr>
              <a:t>Do not	= </a:t>
            </a:r>
            <a:r>
              <a:rPr lang="en-US" sz="2800" b="1" dirty="0" smtClean="0">
                <a:solidFill>
                  <a:srgbClr val="7030A0"/>
                </a:solidFill>
                <a:latin typeface="Book Antiqua" pitchFamily="18" charset="0"/>
              </a:rPr>
              <a:t>don’t</a:t>
            </a:r>
          </a:p>
          <a:p>
            <a:pPr>
              <a:lnSpc>
                <a:spcPts val="3700"/>
              </a:lnSpc>
              <a:tabLst>
                <a:tab pos="1712913" algn="l"/>
              </a:tabLst>
            </a:pPr>
            <a:r>
              <a:rPr lang="en-US" sz="2800" b="1" dirty="0" smtClean="0">
                <a:solidFill>
                  <a:schemeClr val="tx1"/>
                </a:solidFill>
                <a:latin typeface="Book Antiqua" pitchFamily="18" charset="0"/>
              </a:rPr>
              <a:t>Does not	= </a:t>
            </a:r>
            <a:r>
              <a:rPr lang="en-US" sz="2800" b="1" dirty="0" smtClean="0">
                <a:solidFill>
                  <a:srgbClr val="7030A0"/>
                </a:solidFill>
                <a:latin typeface="Book Antiqua" pitchFamily="18" charset="0"/>
              </a:rPr>
              <a:t>doesn’t</a:t>
            </a:r>
          </a:p>
          <a:p>
            <a:pPr>
              <a:lnSpc>
                <a:spcPts val="3700"/>
              </a:lnSpc>
              <a:tabLst>
                <a:tab pos="1712913" algn="l"/>
              </a:tabLst>
            </a:pPr>
            <a:r>
              <a:rPr lang="en-US" sz="2800" b="1" dirty="0" smtClean="0">
                <a:solidFill>
                  <a:schemeClr val="tx1"/>
                </a:solidFill>
                <a:latin typeface="Book Antiqua" pitchFamily="18" charset="0"/>
              </a:rPr>
              <a:t>Did not	=</a:t>
            </a:r>
            <a:r>
              <a:rPr lang="en-US" sz="2800" b="1" dirty="0" smtClean="0">
                <a:solidFill>
                  <a:srgbClr val="7030A0"/>
                </a:solidFill>
                <a:latin typeface="Book Antiqua" pitchFamily="18" charset="0"/>
              </a:rPr>
              <a:t> didn’t</a:t>
            </a:r>
          </a:p>
          <a:p>
            <a:pPr>
              <a:lnSpc>
                <a:spcPts val="3700"/>
              </a:lnSpc>
              <a:tabLst>
                <a:tab pos="1712913" algn="l"/>
              </a:tabLst>
            </a:pPr>
            <a:r>
              <a:rPr lang="en-US" sz="2800" b="1" dirty="0" smtClean="0">
                <a:solidFill>
                  <a:schemeClr val="tx1"/>
                </a:solidFill>
                <a:latin typeface="Book Antiqua" pitchFamily="18" charset="0"/>
              </a:rPr>
              <a:t>Ought not	= </a:t>
            </a:r>
            <a:r>
              <a:rPr lang="en-US" sz="2800" b="1" dirty="0" smtClean="0">
                <a:solidFill>
                  <a:srgbClr val="7030A0"/>
                </a:solidFill>
                <a:latin typeface="Book Antiqua" pitchFamily="18" charset="0"/>
              </a:rPr>
              <a:t>oughtn’t</a:t>
            </a:r>
          </a:p>
          <a:p>
            <a:pPr>
              <a:lnSpc>
                <a:spcPts val="3700"/>
              </a:lnSpc>
              <a:tabLst>
                <a:tab pos="1712913" algn="l"/>
              </a:tabLst>
            </a:pPr>
            <a:r>
              <a:rPr lang="en-US" sz="2800" b="1" dirty="0" smtClean="0">
                <a:solidFill>
                  <a:schemeClr val="tx1"/>
                </a:solidFill>
                <a:latin typeface="Book Antiqua" pitchFamily="18" charset="0"/>
              </a:rPr>
              <a:t>Dare not	= </a:t>
            </a:r>
            <a:r>
              <a:rPr lang="en-US" sz="2800" b="1" dirty="0" smtClean="0">
                <a:solidFill>
                  <a:srgbClr val="7030A0"/>
                </a:solidFill>
                <a:latin typeface="Book Antiqua" pitchFamily="18" charset="0"/>
              </a:rPr>
              <a:t>daren’t</a:t>
            </a:r>
          </a:p>
          <a:p>
            <a:pPr>
              <a:lnSpc>
                <a:spcPts val="3700"/>
              </a:lnSpc>
              <a:tabLst>
                <a:tab pos="1712913" algn="l"/>
              </a:tabLst>
            </a:pPr>
            <a:r>
              <a:rPr lang="en-US" sz="2800" b="1" dirty="0" smtClean="0">
                <a:solidFill>
                  <a:schemeClr val="tx1"/>
                </a:solidFill>
                <a:latin typeface="Book Antiqua" pitchFamily="18" charset="0"/>
              </a:rPr>
              <a:t>Need not	=</a:t>
            </a:r>
            <a:r>
              <a:rPr lang="en-US" sz="2800" b="1" dirty="0" smtClean="0">
                <a:solidFill>
                  <a:srgbClr val="7030A0"/>
                </a:solidFill>
                <a:latin typeface="Book Antiqua" pitchFamily="18" charset="0"/>
              </a:rPr>
              <a:t> needn’t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" y="609600"/>
            <a:ext cx="8763000" cy="523220"/>
          </a:xfrm>
          <a:prstGeom prst="rect">
            <a:avLst/>
          </a:prstGeom>
          <a:noFill/>
          <a:ln w="76200" cmpd="dbl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Book Antiqua" pitchFamily="18" charset="0"/>
              </a:rPr>
              <a:t>Tag question basic/contraction form of the operators</a:t>
            </a:r>
            <a:r>
              <a:rPr lang="en-US" sz="2800" b="1" dirty="0" smtClean="0">
                <a:solidFill>
                  <a:schemeClr val="bg1"/>
                </a:solidFill>
                <a:latin typeface="Book Antiqua" pitchFamily="18" charset="0"/>
              </a:rPr>
              <a:t>.</a:t>
            </a:r>
            <a:endParaRPr lang="en-US" sz="2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7285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1556</TotalTime>
  <Words>524</Words>
  <Application>Microsoft Office PowerPoint</Application>
  <PresentationFormat>On-screen Show (4:3)</PresentationFormat>
  <Paragraphs>120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Windows User</cp:lastModifiedBy>
  <cp:revision>149</cp:revision>
  <dcterms:created xsi:type="dcterms:W3CDTF">2015-02-14T08:59:01Z</dcterms:created>
  <dcterms:modified xsi:type="dcterms:W3CDTF">2021-04-18T06:23:00Z</dcterms:modified>
</cp:coreProperties>
</file>