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66069"/>
          </a:xfrm>
          <a:solidFill>
            <a:srgbClr val="FFCB00"/>
          </a:solidFill>
        </p:spPr>
        <p:txBody>
          <a:bodyPr anchor="ctr" anchorCtr="1"/>
          <a:p>
            <a:pPr>
              <a:lnSpc>
                <a:spcPct val="100000"/>
              </a:lnSpc>
            </a:pPr>
            <a:r>
              <a:rPr altLang="zh-CN" lang="en-US">
                <a:solidFill>
                  <a:srgbClr val="BF0000"/>
                </a:solidFill>
              </a:rPr>
              <a:t>ب</a:t>
            </a:r>
            <a:r>
              <a:rPr altLang="zh-CN" lang="en-US">
                <a:solidFill>
                  <a:srgbClr val="BF0000"/>
                </a:solidFill>
              </a:rPr>
              <a:t>س</a:t>
            </a:r>
            <a:r>
              <a:rPr altLang="zh-CN" lang="en-US">
                <a:solidFill>
                  <a:srgbClr val="BF0000"/>
                </a:solidFill>
              </a:rPr>
              <a:t>م</a:t>
            </a:r>
            <a:r>
              <a:rPr altLang="zh-CN" lang="en-US">
                <a:solidFill>
                  <a:srgbClr val="BF0000"/>
                </a:solidFill>
              </a:rPr>
              <a:t> </a:t>
            </a:r>
            <a:r>
              <a:rPr altLang="zh-CN" lang="en-US">
                <a:solidFill>
                  <a:srgbClr val="BF0000"/>
                </a:solidFill>
              </a:rPr>
              <a:t>ا</a:t>
            </a:r>
            <a:r>
              <a:rPr altLang="zh-CN" lang="en-US">
                <a:solidFill>
                  <a:srgbClr val="BF0000"/>
                </a:solidFill>
              </a:rPr>
              <a:t>ل</a:t>
            </a:r>
            <a:r>
              <a:rPr altLang="zh-CN" lang="en-US">
                <a:solidFill>
                  <a:srgbClr val="BF0000"/>
                </a:solidFill>
              </a:rPr>
              <a:t>ل</a:t>
            </a:r>
            <a:r>
              <a:rPr altLang="zh-CN" lang="en-US">
                <a:solidFill>
                  <a:srgbClr val="BF0000"/>
                </a:solidFill>
              </a:rPr>
              <a:t>ه</a:t>
            </a:r>
            <a:r>
              <a:rPr altLang="zh-CN" lang="en-US">
                <a:solidFill>
                  <a:srgbClr val="BF0000"/>
                </a:solidFill>
              </a:rPr>
              <a:t> </a:t>
            </a:r>
            <a:r>
              <a:rPr altLang="zh-CN" lang="en-US">
                <a:solidFill>
                  <a:srgbClr val="BF0000"/>
                </a:solidFill>
              </a:rPr>
              <a:t>ا</a:t>
            </a:r>
            <a:r>
              <a:rPr altLang="zh-CN" lang="en-US">
                <a:solidFill>
                  <a:srgbClr val="BF0000"/>
                </a:solidFill>
              </a:rPr>
              <a:t>ل</a:t>
            </a:r>
            <a:r>
              <a:rPr altLang="zh-CN" lang="en-US">
                <a:solidFill>
                  <a:srgbClr val="BF0000"/>
                </a:solidFill>
              </a:rPr>
              <a:t>رحمن</a:t>
            </a:r>
            <a:r>
              <a:rPr altLang="zh-CN" lang="en-US">
                <a:solidFill>
                  <a:srgbClr val="BF0000"/>
                </a:solidFill>
              </a:rPr>
              <a:t> الرحيم</a:t>
            </a:r>
            <a:endParaRPr altLang="zh-CN" lang="en-US">
              <a:solidFill>
                <a:srgbClr val="BF0000"/>
              </a:solidFill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668077" y="3660450"/>
            <a:ext cx="7790122" cy="2369418"/>
          </a:xfrm>
          <a:solidFill>
            <a:srgbClr val="008000"/>
          </a:solidFill>
        </p:spPr>
        <p:txBody>
          <a:bodyPr anchor="ctr" anchorCtr="1">
            <a:noAutofit/>
          </a:bodyPr>
          <a:p>
            <a:r>
              <a:rPr altLang="zh-CN" b="1" sz="6000" i="0" lang="en-US">
                <a:solidFill>
                  <a:srgbClr val="02A5E3"/>
                </a:solidFill>
              </a:rPr>
              <a:t>ا</a:t>
            </a:r>
            <a:r>
              <a:rPr altLang="zh-CN" b="1" sz="6000" i="0" lang="en-US">
                <a:solidFill>
                  <a:srgbClr val="02A5E3"/>
                </a:solidFill>
              </a:rPr>
              <a:t>ه</a:t>
            </a:r>
            <a:r>
              <a:rPr altLang="zh-CN" b="1" sz="6000" i="0" lang="en-US">
                <a:solidFill>
                  <a:srgbClr val="02A5E3"/>
                </a:solidFill>
              </a:rPr>
              <a:t>ل</a:t>
            </a:r>
            <a:r>
              <a:rPr altLang="zh-CN" b="1" sz="6000" i="0" lang="en-US">
                <a:solidFill>
                  <a:srgbClr val="02A5E3"/>
                </a:solidFill>
              </a:rPr>
              <a:t>ا</a:t>
            </a:r>
            <a:r>
              <a:rPr altLang="zh-CN" b="1" sz="6000" i="0" lang="en-US">
                <a:solidFill>
                  <a:srgbClr val="02A5E3"/>
                </a:solidFill>
              </a:rPr>
              <a:t> وسهلا</a:t>
            </a:r>
            <a:r>
              <a:rPr altLang="zh-CN" b="1" sz="6000" i="0" lang="en-US">
                <a:solidFill>
                  <a:srgbClr val="02A5E3"/>
                </a:solidFill>
              </a:rPr>
              <a:t> </a:t>
            </a:r>
            <a:endParaRPr altLang="zh-CN" b="1" sz="6000" i="0" lang="en-US">
              <a:solidFill>
                <a:srgbClr val="02A5E3"/>
              </a:solidFill>
            </a:endParaRPr>
          </a:p>
          <a:p>
            <a:r>
              <a:rPr altLang="zh-CN" b="1" sz="6000" i="0" lang="en-US">
                <a:solidFill>
                  <a:srgbClr val="02A5E3"/>
                </a:solidFill>
              </a:rPr>
              <a:t>ا</a:t>
            </a:r>
            <a:r>
              <a:rPr altLang="zh-CN" b="1" sz="6000" i="0" lang="en-US">
                <a:solidFill>
                  <a:srgbClr val="02A5E3"/>
                </a:solidFill>
              </a:rPr>
              <a:t>ل</a:t>
            </a:r>
            <a:r>
              <a:rPr altLang="zh-CN" b="1" sz="6000" i="0" lang="en-US">
                <a:solidFill>
                  <a:srgbClr val="02A5E3"/>
                </a:solidFill>
              </a:rPr>
              <a:t>ي</a:t>
            </a:r>
            <a:r>
              <a:rPr altLang="zh-CN" b="1" sz="6000" i="0" lang="en-US">
                <a:solidFill>
                  <a:srgbClr val="02A5E3"/>
                </a:solidFill>
              </a:rPr>
              <a:t> </a:t>
            </a:r>
            <a:r>
              <a:rPr altLang="zh-CN" b="1" sz="6000" i="0" lang="en-US">
                <a:solidFill>
                  <a:srgbClr val="02A5E3"/>
                </a:solidFill>
              </a:rPr>
              <a:t>ا</a:t>
            </a:r>
            <a:r>
              <a:rPr altLang="zh-CN" b="1" sz="6000" i="0" lang="en-US">
                <a:solidFill>
                  <a:srgbClr val="02A5E3"/>
                </a:solidFill>
              </a:rPr>
              <a:t>ل</a:t>
            </a:r>
            <a:r>
              <a:rPr altLang="zh-CN" b="1" sz="6000" i="0" lang="en-US">
                <a:solidFill>
                  <a:srgbClr val="02A5E3"/>
                </a:solidFill>
              </a:rPr>
              <a:t>د</a:t>
            </a:r>
            <a:r>
              <a:rPr altLang="zh-CN" b="1" sz="6000" i="0" lang="en-US">
                <a:solidFill>
                  <a:srgbClr val="02A5E3"/>
                </a:solidFill>
              </a:rPr>
              <a:t>ر</a:t>
            </a:r>
            <a:r>
              <a:rPr altLang="zh-CN" b="1" sz="6000" i="0" lang="en-US">
                <a:solidFill>
                  <a:srgbClr val="02A5E3"/>
                </a:solidFill>
              </a:rPr>
              <a:t>اسة</a:t>
            </a:r>
            <a:r>
              <a:rPr altLang="zh-CN" b="1" sz="6000" i="0" lang="en-US">
                <a:solidFill>
                  <a:srgbClr val="02A5E3"/>
                </a:solidFill>
              </a:rPr>
              <a:t> </a:t>
            </a:r>
            <a:r>
              <a:rPr altLang="zh-CN" b="1" sz="6000" i="0" lang="en-US">
                <a:solidFill>
                  <a:srgbClr val="02A5E3"/>
                </a:solidFill>
              </a:rPr>
              <a:t>ا</a:t>
            </a:r>
            <a:r>
              <a:rPr altLang="zh-CN" b="1" sz="6000" i="0" lang="en-US">
                <a:solidFill>
                  <a:srgbClr val="02A5E3"/>
                </a:solidFill>
              </a:rPr>
              <a:t>ل</a:t>
            </a:r>
            <a:r>
              <a:rPr altLang="zh-CN" b="1" sz="6000" i="0" lang="en-US">
                <a:solidFill>
                  <a:srgbClr val="02A5E3"/>
                </a:solidFill>
              </a:rPr>
              <a:t>ل</a:t>
            </a:r>
            <a:r>
              <a:rPr altLang="zh-CN" b="1" sz="6000" i="0" lang="en-US">
                <a:solidFill>
                  <a:srgbClr val="02A5E3"/>
                </a:solidFill>
              </a:rPr>
              <a:t>غ</a:t>
            </a:r>
            <a:r>
              <a:rPr altLang="zh-CN" b="1" sz="6000" i="0" lang="en-US">
                <a:solidFill>
                  <a:srgbClr val="02A5E3"/>
                </a:solidFill>
              </a:rPr>
              <a:t>ة</a:t>
            </a:r>
            <a:r>
              <a:rPr altLang="zh-CN" b="1" sz="6000" i="0" lang="en-US">
                <a:solidFill>
                  <a:srgbClr val="02A5E3"/>
                </a:solidFill>
              </a:rPr>
              <a:t> العربية</a:t>
            </a:r>
            <a:endParaRPr altLang="zh-CN" b="1" sz="6000" i="0" lang="en-US">
              <a:solidFill>
                <a:srgbClr val="02A5E3"/>
              </a:solidFill>
            </a:endParaRPr>
          </a:p>
        </p:txBody>
      </p:sp>
    </p:spTree>
  </p:cSld>
  <p:clrMapOvr>
    <a:masterClrMapping/>
  </p:clrMapOvr>
  <p:transition spd="slow">
    <p:split dir="out"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FF65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ctrTitle"/>
          </p:nvPr>
        </p:nvSpPr>
        <p:spPr>
          <a:xfrm>
            <a:off x="685800" y="759786"/>
            <a:ext cx="7772400" cy="2387600"/>
          </a:xfrm>
          <a:solidFill>
            <a:srgbClr val="FFCC99"/>
          </a:solidFill>
        </p:spPr>
        <p:txBody>
          <a:bodyPr anchor="ctr" anchorCtr="1"/>
          <a:p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خ</a:t>
            </a:r>
            <a:r>
              <a:rPr b="1" i="0" lang="en-US">
                <a:solidFill>
                  <a:srgbClr val="800000"/>
                </a:solidFill>
              </a:rPr>
              <a:t>ي</a:t>
            </a:r>
            <a:r>
              <a:rPr b="1" i="0" lang="en-US">
                <a:solidFill>
                  <a:srgbClr val="800000"/>
                </a:solidFill>
              </a:rPr>
              <a:t>ر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 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ر</a:t>
            </a:r>
            <a:r>
              <a:rPr b="1" i="0" lang="en-US">
                <a:solidFill>
                  <a:srgbClr val="800000"/>
                </a:solidFill>
              </a:rPr>
              <a:t>ج</a:t>
            </a:r>
            <a:r>
              <a:rPr b="1" i="0" lang="en-US">
                <a:solidFill>
                  <a:srgbClr val="800000"/>
                </a:solidFill>
              </a:rPr>
              <a:t>و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 </a:t>
            </a:r>
            <a:r>
              <a:rPr b="1" i="0" lang="en-US">
                <a:solidFill>
                  <a:srgbClr val="800000"/>
                </a:solidFill>
              </a:rPr>
              <a:t>أن </a:t>
            </a:r>
            <a:r>
              <a:rPr b="1" i="0" lang="en-US">
                <a:solidFill>
                  <a:srgbClr val="800000"/>
                </a:solidFill>
              </a:rPr>
              <a:t>ألقي </a:t>
            </a:r>
            <a:r>
              <a:rPr b="1" i="0" lang="en-US">
                <a:solidFill>
                  <a:srgbClr val="800000"/>
                </a:solidFill>
              </a:rPr>
              <a:t>م</a:t>
            </a:r>
            <a:r>
              <a:rPr b="1" i="0" lang="en-US">
                <a:solidFill>
                  <a:srgbClr val="800000"/>
                </a:solidFill>
              </a:rPr>
              <a:t>ع</a:t>
            </a:r>
            <a:r>
              <a:rPr b="1" i="0" lang="en-US">
                <a:solidFill>
                  <a:srgbClr val="800000"/>
                </a:solidFill>
              </a:rPr>
              <a:t>ك</a:t>
            </a:r>
            <a:r>
              <a:rPr b="1" i="0" lang="en-US">
                <a:solidFill>
                  <a:srgbClr val="800000"/>
                </a:solidFill>
              </a:rPr>
              <a:t>م</a:t>
            </a:r>
            <a:br>
              <a:rPr b="1" i="0" lang="en-US">
                <a:solidFill>
                  <a:srgbClr val="800000"/>
                </a:solidFill>
              </a:rPr>
            </a:br>
            <a:r>
              <a:rPr b="1" i="0" lang="en-US">
                <a:solidFill>
                  <a:srgbClr val="800000"/>
                </a:solidFill>
              </a:rPr>
              <a:t>ف</a:t>
            </a:r>
            <a:r>
              <a:rPr b="1" i="0" lang="en-US">
                <a:solidFill>
                  <a:srgbClr val="800000"/>
                </a:solidFill>
              </a:rPr>
              <a:t>ي</a:t>
            </a:r>
            <a:r>
              <a:rPr b="1" i="0" lang="en-US">
                <a:solidFill>
                  <a:srgbClr val="800000"/>
                </a:solidFill>
              </a:rPr>
              <a:t> 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ل</a:t>
            </a:r>
            <a:r>
              <a:rPr b="1" i="0" lang="en-US">
                <a:solidFill>
                  <a:srgbClr val="800000"/>
                </a:solidFill>
              </a:rPr>
              <a:t>د</a:t>
            </a:r>
            <a:r>
              <a:rPr b="1" i="0" lang="en-US">
                <a:solidFill>
                  <a:srgbClr val="800000"/>
                </a:solidFill>
              </a:rPr>
              <a:t>ر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س</a:t>
            </a:r>
            <a:r>
              <a:rPr b="1" i="0" lang="en-US">
                <a:solidFill>
                  <a:srgbClr val="800000"/>
                </a:solidFill>
              </a:rPr>
              <a:t>ة</a:t>
            </a:r>
            <a:r>
              <a:rPr b="1" i="0" lang="en-US">
                <a:solidFill>
                  <a:srgbClr val="800000"/>
                </a:solidFill>
              </a:rPr>
              <a:t> 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ل</a:t>
            </a:r>
            <a:r>
              <a:rPr b="1" i="0" lang="en-US">
                <a:solidFill>
                  <a:srgbClr val="800000"/>
                </a:solidFill>
              </a:rPr>
              <a:t>ا</a:t>
            </a:r>
            <a:r>
              <a:rPr b="1" i="0" lang="en-US">
                <a:solidFill>
                  <a:srgbClr val="800000"/>
                </a:solidFill>
              </a:rPr>
              <a:t>ت</a:t>
            </a:r>
            <a:r>
              <a:rPr b="1" i="0" lang="en-US">
                <a:solidFill>
                  <a:srgbClr val="800000"/>
                </a:solidFill>
              </a:rPr>
              <a:t>ي</a:t>
            </a:r>
            <a:r>
              <a:rPr b="1" i="0" lang="en-US">
                <a:solidFill>
                  <a:srgbClr val="800000"/>
                </a:solidFill>
              </a:rPr>
              <a:t>ة</a:t>
            </a:r>
            <a:endParaRPr b="1" i="0" lang="en-US">
              <a:solidFill>
                <a:srgbClr val="800000"/>
              </a:solidFill>
            </a:endParaRPr>
          </a:p>
        </p:txBody>
      </p:sp>
      <p:sp>
        <p:nvSpPr>
          <p:cNvPr id="1048593" name=""/>
          <p:cNvSpPr>
            <a:spLocks noGrp="1"/>
          </p:cNvSpPr>
          <p:nvPr>
            <p:ph type="subTitle" idx="1"/>
          </p:nvPr>
        </p:nvSpPr>
        <p:spPr>
          <a:xfrm>
            <a:off x="619678" y="4276258"/>
            <a:ext cx="7816507" cy="1655762"/>
          </a:xfrm>
          <a:solidFill>
            <a:srgbClr val="98CC00"/>
          </a:solidFill>
        </p:spPr>
        <p:txBody>
          <a:bodyPr>
            <a:normAutofit fontScale="79167" lnSpcReduction="20000"/>
          </a:bodyPr>
          <a:p>
            <a:r>
              <a:rPr sz="6600" lang="en-US"/>
              <a:t>م</a:t>
            </a:r>
            <a:r>
              <a:rPr sz="6600" lang="en-US"/>
              <a:t>ع</a:t>
            </a:r>
            <a:r>
              <a:rPr sz="6600" lang="en-US"/>
              <a:t> </a:t>
            </a:r>
            <a:r>
              <a:rPr sz="6600" lang="en-US"/>
              <a:t>ا</a:t>
            </a:r>
            <a:r>
              <a:rPr sz="6600" lang="en-US"/>
              <a:t>ل</a:t>
            </a:r>
            <a:r>
              <a:rPr sz="6600" lang="en-US"/>
              <a:t>س</a:t>
            </a:r>
            <a:r>
              <a:rPr sz="6600" lang="en-US"/>
              <a:t>ل</a:t>
            </a:r>
            <a:r>
              <a:rPr sz="6600" lang="en-US"/>
              <a:t>ا</a:t>
            </a:r>
            <a:r>
              <a:rPr sz="6600" lang="en-US"/>
              <a:t>م</a:t>
            </a:r>
            <a:r>
              <a:rPr sz="6600" lang="en-US"/>
              <a:t>ة</a:t>
            </a:r>
            <a:r>
              <a:rPr sz="6600" lang="en-US"/>
              <a:t> </a:t>
            </a:r>
            <a:endParaRPr lang="en-US"/>
          </a:p>
          <a:p>
            <a:r>
              <a:rPr sz="6600" lang="en-US"/>
              <a:t>ا</a:t>
            </a:r>
            <a:r>
              <a:rPr sz="6600" lang="en-US"/>
              <a:t>ل</a:t>
            </a:r>
            <a:r>
              <a:rPr sz="6600" lang="en-US"/>
              <a:t>س</a:t>
            </a:r>
            <a:r>
              <a:rPr sz="6600" lang="en-US"/>
              <a:t>ل</a:t>
            </a:r>
            <a:r>
              <a:rPr sz="6600" lang="en-US"/>
              <a:t>ا</a:t>
            </a:r>
            <a:r>
              <a:rPr sz="6600" lang="en-US"/>
              <a:t>م</a:t>
            </a:r>
            <a:r>
              <a:rPr sz="6600" lang="en-US"/>
              <a:t> </a:t>
            </a:r>
            <a:r>
              <a:rPr sz="6600" lang="en-US"/>
              <a:t>ع</a:t>
            </a:r>
            <a:r>
              <a:rPr sz="6600" lang="en-US"/>
              <a:t>ل</a:t>
            </a:r>
            <a:r>
              <a:rPr sz="6600" lang="en-US"/>
              <a:t>ي</a:t>
            </a:r>
            <a:r>
              <a:rPr sz="6600" lang="en-US"/>
              <a:t>ك</a:t>
            </a:r>
            <a:r>
              <a:rPr sz="6600" lang="en-US"/>
              <a:t>م</a:t>
            </a:r>
            <a:r>
              <a:rPr sz="6600" lang="en-US"/>
              <a:t> </a:t>
            </a:r>
            <a:r>
              <a:rPr sz="6600" lang="en-US"/>
              <a:t>و</a:t>
            </a:r>
            <a:r>
              <a:rPr sz="6600" lang="en-US"/>
              <a:t>ر</a:t>
            </a:r>
            <a:r>
              <a:rPr sz="6600" lang="en-US"/>
              <a:t>ح</a:t>
            </a:r>
            <a:r>
              <a:rPr sz="6600" lang="en-US"/>
              <a:t>م</a:t>
            </a:r>
            <a:r>
              <a:rPr sz="6600" lang="en-US"/>
              <a:t>ة</a:t>
            </a:r>
            <a:r>
              <a:rPr sz="6600" lang="en-US"/>
              <a:t> </a:t>
            </a:r>
            <a:r>
              <a:rPr sz="6600" lang="en-US"/>
              <a:t>ا</a:t>
            </a:r>
            <a:r>
              <a:rPr sz="6600" lang="en-US"/>
              <a:t>ل</a:t>
            </a:r>
            <a:r>
              <a:rPr sz="6600" lang="en-US"/>
              <a:t>ل</a:t>
            </a:r>
            <a:r>
              <a:rPr sz="6600" lang="en-US"/>
              <a:t>ه</a:t>
            </a:r>
            <a:r>
              <a:rPr sz="66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00"/>
        </a:solid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1888"/>
          </a:xfrm>
          <a:solidFill>
            <a:srgbClr val="008000"/>
          </a:solidFill>
        </p:spPr>
        <p:txBody>
          <a:bodyPr anchor="ctr" anchorCtr="1"/>
          <a:p>
            <a:r>
              <a:rPr lang="en-US"/>
              <a:t>ا</a:t>
            </a:r>
            <a:r>
              <a:rPr lang="en-US"/>
              <a:t>ل</a:t>
            </a:r>
            <a:r>
              <a:rPr lang="en-US"/>
              <a:t>ص</a:t>
            </a:r>
            <a:r>
              <a:rPr lang="en-US"/>
              <a:t>ف</a:t>
            </a:r>
            <a:r>
              <a:rPr lang="en-US"/>
              <a:t> </a:t>
            </a:r>
            <a:r>
              <a:rPr lang="en-US"/>
              <a:t>: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س</a:t>
            </a:r>
            <a:r>
              <a:rPr lang="en-US"/>
              <a:t>ن</a:t>
            </a:r>
            <a:r>
              <a:rPr lang="en-US"/>
              <a:t>ة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ا</a:t>
            </a:r>
            <a:r>
              <a:rPr lang="en-US"/>
              <a:t>و</a:t>
            </a:r>
            <a:r>
              <a:rPr lang="en-US"/>
              <a:t>ل</a:t>
            </a:r>
            <a:r>
              <a:rPr lang="en-US"/>
              <a:t>ي</a:t>
            </a:r>
            <a:r>
              <a:rPr lang="en-US"/>
              <a:t> </a:t>
            </a:r>
            <a:r>
              <a:rPr lang="en-US"/>
              <a:t>ل</a:t>
            </a:r>
            <a:r>
              <a:rPr lang="en-US"/>
              <a:t>ل</a:t>
            </a:r>
            <a:r>
              <a:rPr lang="en-US"/>
              <a:t>ع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م</a:t>
            </a:r>
            <a:r>
              <a:rPr lang="en-US"/>
              <a:t> </a:t>
            </a:r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>
          <a:xfrm>
            <a:off x="725900" y="4174480"/>
            <a:ext cx="7821903" cy="1655762"/>
          </a:xfrm>
          <a:solidFill>
            <a:srgbClr val="D66565"/>
          </a:solidFill>
        </p:spPr>
        <p:txBody>
          <a:bodyPr anchor="ctr" anchorCtr="1"/>
          <a:p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م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د</a:t>
            </a:r>
            <a:r>
              <a:rPr sz="5400" lang="en-US">
                <a:solidFill>
                  <a:srgbClr val="92D04F"/>
                </a:solidFill>
              </a:rPr>
              <a:t>ة</a:t>
            </a:r>
            <a:r>
              <a:rPr sz="5400" lang="en-US">
                <a:solidFill>
                  <a:srgbClr val="92D04F"/>
                </a:solidFill>
              </a:rPr>
              <a:t> </a:t>
            </a:r>
            <a:r>
              <a:rPr sz="5400" lang="en-US">
                <a:solidFill>
                  <a:srgbClr val="92D04F"/>
                </a:solidFill>
              </a:rPr>
              <a:t>:</a:t>
            </a:r>
            <a:r>
              <a:rPr sz="5400" lang="en-US">
                <a:solidFill>
                  <a:srgbClr val="92D04F"/>
                </a:solidFill>
              </a:rPr>
              <a:t> 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غ</a:t>
            </a:r>
            <a:r>
              <a:rPr sz="5400" lang="en-US">
                <a:solidFill>
                  <a:srgbClr val="92D04F"/>
                </a:solidFill>
              </a:rPr>
              <a:t>ة</a:t>
            </a:r>
            <a:r>
              <a:rPr sz="5400" lang="en-US">
                <a:solidFill>
                  <a:srgbClr val="92D04F"/>
                </a:solidFill>
              </a:rPr>
              <a:t> 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ع</a:t>
            </a:r>
            <a:r>
              <a:rPr sz="5400" lang="en-US">
                <a:solidFill>
                  <a:srgbClr val="92D04F"/>
                </a:solidFill>
              </a:rPr>
              <a:t>ر</a:t>
            </a:r>
            <a:r>
              <a:rPr sz="5400" lang="en-US">
                <a:solidFill>
                  <a:srgbClr val="92D04F"/>
                </a:solidFill>
              </a:rPr>
              <a:t>ب</a:t>
            </a:r>
            <a:r>
              <a:rPr sz="5400" lang="en-US">
                <a:solidFill>
                  <a:srgbClr val="92D04F"/>
                </a:solidFill>
              </a:rPr>
              <a:t>ي</a:t>
            </a:r>
            <a:r>
              <a:rPr sz="5400" lang="en-US">
                <a:solidFill>
                  <a:srgbClr val="92D04F"/>
                </a:solidFill>
              </a:rPr>
              <a:t>ة</a:t>
            </a:r>
            <a:r>
              <a:rPr sz="5400" lang="en-US">
                <a:solidFill>
                  <a:srgbClr val="92D04F"/>
                </a:solidFill>
              </a:rPr>
              <a:t> 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ت</a:t>
            </a:r>
            <a:r>
              <a:rPr sz="5400" lang="en-US">
                <a:solidFill>
                  <a:srgbClr val="92D04F"/>
                </a:solidFill>
              </a:rPr>
              <a:t>ص</a:t>
            </a:r>
            <a:r>
              <a:rPr sz="5400" lang="en-US">
                <a:solidFill>
                  <a:srgbClr val="92D04F"/>
                </a:solidFill>
              </a:rPr>
              <a:t>ا</a:t>
            </a:r>
            <a:r>
              <a:rPr sz="5400" lang="en-US">
                <a:solidFill>
                  <a:srgbClr val="92D04F"/>
                </a:solidFill>
              </a:rPr>
              <a:t>ل</a:t>
            </a:r>
            <a:r>
              <a:rPr sz="5400" lang="en-US">
                <a:solidFill>
                  <a:srgbClr val="92D04F"/>
                </a:solidFill>
              </a:rPr>
              <a:t>ي</a:t>
            </a:r>
            <a:r>
              <a:rPr sz="5400" lang="en-US">
                <a:solidFill>
                  <a:srgbClr val="92D04F"/>
                </a:solidFill>
              </a:rPr>
              <a:t>ة</a:t>
            </a:r>
            <a:endParaRPr lang="en-US">
              <a:solidFill>
                <a:srgbClr val="92D04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ctrTitle"/>
          </p:nvPr>
        </p:nvSpPr>
        <p:spPr>
          <a:xfrm>
            <a:off x="865244" y="508291"/>
            <a:ext cx="7772400" cy="2387600"/>
          </a:xfrm>
          <a:solidFill>
            <a:srgbClr val="65FF65"/>
          </a:solidFill>
        </p:spPr>
        <p:txBody>
          <a:bodyPr anchor="ctr" anchorCtr="1"/>
          <a:p>
            <a:r>
              <a:rPr lang="en-US"/>
              <a:t>ا</a:t>
            </a:r>
            <a:r>
              <a:rPr lang="en-US"/>
              <a:t>ل</a:t>
            </a:r>
            <a:r>
              <a:rPr lang="en-US"/>
              <a:t>ا</a:t>
            </a:r>
            <a:r>
              <a:rPr lang="en-US"/>
              <a:t>س</a:t>
            </a:r>
            <a:r>
              <a:rPr lang="en-US"/>
              <a:t>ت</a:t>
            </a:r>
            <a:r>
              <a:rPr lang="en-US"/>
              <a:t>ا</a:t>
            </a:r>
            <a:r>
              <a:rPr lang="en-US"/>
              <a:t>ذ</a:t>
            </a:r>
            <a:r>
              <a:rPr lang="en-US"/>
              <a:t>:</a:t>
            </a:r>
            <a:r>
              <a:rPr lang="en-US"/>
              <a:t> </a:t>
            </a:r>
            <a:br>
              <a:rPr lang="en-US"/>
            </a:br>
            <a:r>
              <a:rPr lang="en-US"/>
              <a:t>م</a:t>
            </a:r>
            <a:r>
              <a:rPr lang="en-US"/>
              <a:t>ح</a:t>
            </a:r>
            <a:r>
              <a:rPr lang="en-US"/>
              <a:t>م</a:t>
            </a:r>
            <a:r>
              <a:rPr lang="en-US"/>
              <a:t>د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ح</a:t>
            </a:r>
            <a:r>
              <a:rPr lang="en-US"/>
              <a:t>س</a:t>
            </a:r>
            <a:r>
              <a:rPr lang="en-US"/>
              <a:t>ن</a:t>
            </a:r>
            <a:r>
              <a:rPr lang="en-US"/>
              <a:t> </a:t>
            </a:r>
            <a:r>
              <a:rPr lang="en-US"/>
              <a:t>ا</a:t>
            </a:r>
            <a:r>
              <a:rPr lang="en-US"/>
              <a:t>ل</a:t>
            </a:r>
            <a:r>
              <a:rPr lang="en-US"/>
              <a:t>ل</a:t>
            </a:r>
            <a:r>
              <a:rPr lang="en-US"/>
              <a:t>ه</a:t>
            </a:r>
            <a:r>
              <a:rPr lang="en-US"/>
              <a:t> </a:t>
            </a:r>
            <a:r>
              <a:rPr lang="en-US"/>
              <a:t>م</a:t>
            </a:r>
            <a:r>
              <a:rPr lang="en-US"/>
              <a:t>ب</a:t>
            </a:r>
            <a:r>
              <a:rPr lang="en-US"/>
              <a:t>ا</a:t>
            </a:r>
            <a:r>
              <a:rPr lang="en-US"/>
              <a:t>ر</a:t>
            </a:r>
            <a:r>
              <a:rPr lang="en-US"/>
              <a:t>ك</a:t>
            </a:r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type="subTitle" idx="1"/>
          </p:nvPr>
        </p:nvSpPr>
        <p:spPr>
          <a:xfrm>
            <a:off x="621370" y="3428999"/>
            <a:ext cx="8195698" cy="2759642"/>
          </a:xfrm>
          <a:solidFill>
            <a:srgbClr val="98CC00"/>
          </a:solidFill>
          <a:ln>
            <a:solidFill>
              <a:srgbClr val="D66565"/>
            </a:solidFill>
            <a:prstDash val="solid"/>
          </a:ln>
        </p:spPr>
        <p:txBody>
          <a:bodyPr anchor="ctr" anchorCtr="1">
            <a:normAutofit/>
          </a:bodyPr>
          <a:p>
            <a:r>
              <a:rPr sz="4000" lang="en-US"/>
              <a:t>م</a:t>
            </a:r>
            <a:r>
              <a:rPr sz="4000" lang="en-US"/>
              <a:t>ح</a:t>
            </a:r>
            <a:r>
              <a:rPr sz="4000" lang="en-US"/>
              <a:t>ا</a:t>
            </a:r>
            <a:r>
              <a:rPr sz="4000" lang="en-US"/>
              <a:t>ض</a:t>
            </a:r>
            <a:r>
              <a:rPr sz="4000" lang="en-US"/>
              <a:t>ر</a:t>
            </a:r>
            <a:r>
              <a:rPr sz="4000" lang="en-US"/>
              <a:t> </a:t>
            </a:r>
            <a:r>
              <a:rPr sz="4000" lang="en-US"/>
              <a:t>ا</a:t>
            </a:r>
            <a:r>
              <a:rPr sz="4000" lang="en-US"/>
              <a:t>ل</a:t>
            </a:r>
            <a:r>
              <a:rPr sz="4000" lang="en-US"/>
              <a:t>ل</a:t>
            </a:r>
            <a:r>
              <a:rPr sz="4000" lang="en-US"/>
              <a:t>غ</a:t>
            </a:r>
            <a:r>
              <a:rPr sz="4000" lang="en-US"/>
              <a:t>ة</a:t>
            </a:r>
            <a:r>
              <a:rPr sz="4000" lang="en-US"/>
              <a:t> </a:t>
            </a:r>
            <a:r>
              <a:rPr sz="4000" lang="en-US"/>
              <a:t>ا</a:t>
            </a:r>
            <a:r>
              <a:rPr sz="4000" lang="en-US"/>
              <a:t>ل</a:t>
            </a:r>
            <a:r>
              <a:rPr sz="4000" lang="en-US"/>
              <a:t>ع</a:t>
            </a:r>
            <a:r>
              <a:rPr sz="4000" lang="en-US"/>
              <a:t>ر</a:t>
            </a:r>
            <a:r>
              <a:rPr sz="4000" lang="en-US"/>
              <a:t>ب</a:t>
            </a:r>
            <a:r>
              <a:rPr sz="4000" lang="en-US"/>
              <a:t>ي</a:t>
            </a:r>
            <a:r>
              <a:rPr sz="4000" lang="en-US"/>
              <a:t>ة</a:t>
            </a:r>
            <a:endParaRPr lang="en-US"/>
          </a:p>
          <a:p>
            <a:r>
              <a:rPr b="1" sz="5400" lang="en-US">
                <a:solidFill>
                  <a:srgbClr val="BF0000"/>
                </a:solidFill>
              </a:rPr>
              <a:t>ا</a:t>
            </a:r>
            <a:r>
              <a:rPr b="1" sz="5400" lang="en-US">
                <a:solidFill>
                  <a:srgbClr val="BF0000"/>
                </a:solidFill>
              </a:rPr>
              <a:t>ل</a:t>
            </a:r>
            <a:r>
              <a:rPr b="1" sz="5400" lang="en-US">
                <a:solidFill>
                  <a:srgbClr val="BF0000"/>
                </a:solidFill>
              </a:rPr>
              <a:t>ج</a:t>
            </a:r>
            <a:r>
              <a:rPr b="1" sz="5400" lang="en-US">
                <a:solidFill>
                  <a:srgbClr val="BF0000"/>
                </a:solidFill>
              </a:rPr>
              <a:t>ا</a:t>
            </a:r>
            <a:r>
              <a:rPr b="1" sz="5400" lang="en-US">
                <a:solidFill>
                  <a:srgbClr val="BF0000"/>
                </a:solidFill>
              </a:rPr>
              <a:t>م</a:t>
            </a:r>
            <a:r>
              <a:rPr b="1" sz="5400" lang="en-US">
                <a:solidFill>
                  <a:srgbClr val="BF0000"/>
                </a:solidFill>
              </a:rPr>
              <a:t>ع</a:t>
            </a:r>
            <a:r>
              <a:rPr b="1" sz="5400" lang="en-US">
                <a:solidFill>
                  <a:srgbClr val="BF0000"/>
                </a:solidFill>
              </a:rPr>
              <a:t>ة</a:t>
            </a:r>
            <a:r>
              <a:rPr b="1" sz="5400" lang="en-US">
                <a:solidFill>
                  <a:srgbClr val="BF0000"/>
                </a:solidFill>
              </a:rPr>
              <a:t> </a:t>
            </a:r>
            <a:r>
              <a:rPr b="1" sz="5400" lang="en-US">
                <a:solidFill>
                  <a:srgbClr val="BF0000"/>
                </a:solidFill>
              </a:rPr>
              <a:t>إشاعة العلوم </a:t>
            </a:r>
            <a:r>
              <a:rPr b="1" sz="5400" lang="en-US">
                <a:solidFill>
                  <a:srgbClr val="BF0000"/>
                </a:solidFill>
              </a:rPr>
              <a:t>ب</a:t>
            </a:r>
            <a:r>
              <a:rPr b="1" sz="5400" lang="en-US">
                <a:solidFill>
                  <a:srgbClr val="BF0000"/>
                </a:solidFill>
              </a:rPr>
              <a:t>ك</a:t>
            </a:r>
            <a:r>
              <a:rPr b="1" sz="5400" lang="en-US">
                <a:solidFill>
                  <a:srgbClr val="BF0000"/>
                </a:solidFill>
              </a:rPr>
              <a:t>ا</a:t>
            </a:r>
            <a:r>
              <a:rPr b="1" sz="5400" lang="en-US">
                <a:solidFill>
                  <a:srgbClr val="BF0000"/>
                </a:solidFill>
              </a:rPr>
              <a:t>غ</a:t>
            </a:r>
            <a:r>
              <a:rPr b="1" sz="5400" lang="en-US">
                <a:solidFill>
                  <a:srgbClr val="BF0000"/>
                </a:solidFill>
              </a:rPr>
              <a:t>ت</a:t>
            </a:r>
            <a:r>
              <a:rPr b="1" sz="5400" lang="en-US">
                <a:solidFill>
                  <a:srgbClr val="BF0000"/>
                </a:solidFill>
              </a:rPr>
              <a:t>ي</a:t>
            </a:r>
            <a:r>
              <a:rPr b="1" sz="5400" lang="en-US">
                <a:solidFill>
                  <a:srgbClr val="BF0000"/>
                </a:solidFill>
              </a:rPr>
              <a:t>ة</a:t>
            </a:r>
            <a:endParaRPr b="1" sz="5400" lang="en-US">
              <a:solidFill>
                <a:srgbClr val="BF0000"/>
              </a:solidFill>
            </a:endParaRPr>
          </a:p>
          <a:p>
            <a:r>
              <a:rPr sz="4000" lang="en-US"/>
              <a:t>ب</a:t>
            </a:r>
            <a:r>
              <a:rPr sz="4000" lang="en-US"/>
              <a:t>ن</a:t>
            </a:r>
            <a:r>
              <a:rPr sz="4000" lang="en-US"/>
              <a:t>ا</a:t>
            </a:r>
            <a:r>
              <a:rPr sz="4000" lang="en-US"/>
              <a:t>ج</a:t>
            </a:r>
            <a:r>
              <a:rPr sz="4000" lang="en-US"/>
              <a:t>و</a:t>
            </a:r>
            <a:r>
              <a:rPr sz="4000" lang="en-US"/>
              <a:t>ر</a:t>
            </a:r>
            <a:r>
              <a:rPr sz="4000" lang="en-US"/>
              <a:t>ي</a:t>
            </a:r>
            <a:r>
              <a:rPr sz="4000" lang="en-US"/>
              <a:t>،</a:t>
            </a:r>
            <a:r>
              <a:rPr sz="4000" lang="en-US"/>
              <a:t> </a:t>
            </a:r>
            <a:r>
              <a:rPr sz="4000" lang="en-US"/>
              <a:t>ر</a:t>
            </a:r>
            <a:r>
              <a:rPr sz="4000" lang="en-US"/>
              <a:t>و</a:t>
            </a:r>
            <a:r>
              <a:rPr sz="4000" lang="en-US"/>
              <a:t>ج</a:t>
            </a:r>
            <a:r>
              <a:rPr sz="4000" lang="en-US"/>
              <a:t>ا</a:t>
            </a:r>
            <a:r>
              <a:rPr sz="4000" lang="en-US"/>
              <a:t>ن</a:t>
            </a:r>
            <a:r>
              <a:rPr sz="4000" lang="en-US"/>
              <a:t>،</a:t>
            </a:r>
            <a:r>
              <a:rPr sz="4000" lang="en-US"/>
              <a:t> </a:t>
            </a:r>
            <a:r>
              <a:rPr sz="4000" lang="en-US"/>
              <a:t>جا</a:t>
            </a:r>
            <a:r>
              <a:rPr sz="4000" lang="en-US"/>
              <a:t>تج</a:t>
            </a:r>
            <a:r>
              <a:rPr sz="4000" lang="en-US"/>
              <a:t>ا</a:t>
            </a:r>
            <a:r>
              <a:rPr sz="4000" lang="en-US"/>
              <a:t>م</a:t>
            </a:r>
            <a:r>
              <a:rPr sz="4000" lang="en-US"/>
              <a:t>.</a:t>
            </a:r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6"/>
        </a:solid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83756"/>
            <a:ext cx="9144000" cy="589048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3036" y="0"/>
            <a:ext cx="5337928" cy="6858000"/>
          </a:xfrm>
          <a:prstGeom prst="rect"/>
        </p:spPr>
      </p:pic>
    </p:spTree>
  </p:cSld>
  <p:clrMapOvr>
    <a:masterClrMapping/>
  </p:clrMapOvr>
  <p:transition spd="med">
    <p:pull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565"/>
        </a:solid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8215" y="0"/>
            <a:ext cx="8787570" cy="6858000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74338" y="0"/>
            <a:ext cx="7395323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dir="l" isContent="1" isInverted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27549" y="0"/>
            <a:ext cx="5488901" cy="6858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74110" y="0"/>
            <a:ext cx="5795780" cy="6858000"/>
          </a:xfrm>
          <a:prstGeom prst="rect"/>
        </p:spPr>
      </p:pic>
    </p:spTree>
  </p:cSld>
  <p:clrMapOvr>
    <a:masterClrMapping/>
  </p:clrMapOvr>
  <p:transition spd="slow">
    <p:cover dir="l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itel L6501</dc:creator>
  <dcterms:created xsi:type="dcterms:W3CDTF">2015-05-01T21:30:45Z</dcterms:created>
  <dcterms:modified xsi:type="dcterms:W3CDTF">2021-04-18T06:00:30Z</dcterms:modified>
</cp:coreProperties>
</file>