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85" r:id="rId1"/>
  </p:sldMasterIdLst>
  <p:sldIdLst>
    <p:sldId id="256" r:id="rId2"/>
    <p:sldId id="258" r:id="rId3"/>
    <p:sldId id="259" r:id="rId4"/>
    <p:sldId id="302" r:id="rId5"/>
    <p:sldId id="301" r:id="rId6"/>
    <p:sldId id="300" r:id="rId7"/>
    <p:sldId id="305" r:id="rId8"/>
    <p:sldId id="304" r:id="rId9"/>
    <p:sldId id="303" r:id="rId10"/>
    <p:sldId id="287" r:id="rId11"/>
    <p:sldId id="306" r:id="rId12"/>
    <p:sldId id="307" r:id="rId13"/>
    <p:sldId id="299" r:id="rId14"/>
    <p:sldId id="266" r:id="rId15"/>
    <p:sldId id="267" r:id="rId16"/>
    <p:sldId id="273" r:id="rId17"/>
    <p:sldId id="270" r:id="rId18"/>
    <p:sldId id="271" r:id="rId19"/>
  </p:sldIdLst>
  <p:sldSz cx="7964488" cy="5029200"/>
  <p:notesSz cx="6858000" cy="9144000"/>
  <p:defaultTextStyle>
    <a:defPPr>
      <a:defRPr lang="en-US"/>
    </a:defPPr>
    <a:lvl1pPr marL="0" algn="l" defTabSz="614402" rtl="0" eaLnBrk="1" latinLnBrk="0" hangingPunct="1">
      <a:defRPr sz="1210" kern="1200">
        <a:solidFill>
          <a:schemeClr val="tx1"/>
        </a:solidFill>
        <a:latin typeface="+mn-lt"/>
        <a:ea typeface="+mn-ea"/>
        <a:cs typeface="+mn-cs"/>
      </a:defRPr>
    </a:lvl1pPr>
    <a:lvl2pPr marL="307201" algn="l" defTabSz="614402" rtl="0" eaLnBrk="1" latinLnBrk="0" hangingPunct="1">
      <a:defRPr sz="1210" kern="1200">
        <a:solidFill>
          <a:schemeClr val="tx1"/>
        </a:solidFill>
        <a:latin typeface="+mn-lt"/>
        <a:ea typeface="+mn-ea"/>
        <a:cs typeface="+mn-cs"/>
      </a:defRPr>
    </a:lvl2pPr>
    <a:lvl3pPr marL="614402" algn="l" defTabSz="614402" rtl="0" eaLnBrk="1" latinLnBrk="0" hangingPunct="1">
      <a:defRPr sz="1210" kern="1200">
        <a:solidFill>
          <a:schemeClr val="tx1"/>
        </a:solidFill>
        <a:latin typeface="+mn-lt"/>
        <a:ea typeface="+mn-ea"/>
        <a:cs typeface="+mn-cs"/>
      </a:defRPr>
    </a:lvl3pPr>
    <a:lvl4pPr marL="921604" algn="l" defTabSz="614402" rtl="0" eaLnBrk="1" latinLnBrk="0" hangingPunct="1">
      <a:defRPr sz="1210" kern="1200">
        <a:solidFill>
          <a:schemeClr val="tx1"/>
        </a:solidFill>
        <a:latin typeface="+mn-lt"/>
        <a:ea typeface="+mn-ea"/>
        <a:cs typeface="+mn-cs"/>
      </a:defRPr>
    </a:lvl4pPr>
    <a:lvl5pPr marL="1228805" algn="l" defTabSz="614402" rtl="0" eaLnBrk="1" latinLnBrk="0" hangingPunct="1">
      <a:defRPr sz="1210" kern="1200">
        <a:solidFill>
          <a:schemeClr val="tx1"/>
        </a:solidFill>
        <a:latin typeface="+mn-lt"/>
        <a:ea typeface="+mn-ea"/>
        <a:cs typeface="+mn-cs"/>
      </a:defRPr>
    </a:lvl5pPr>
    <a:lvl6pPr marL="1536005" algn="l" defTabSz="614402" rtl="0" eaLnBrk="1" latinLnBrk="0" hangingPunct="1">
      <a:defRPr sz="1210" kern="1200">
        <a:solidFill>
          <a:schemeClr val="tx1"/>
        </a:solidFill>
        <a:latin typeface="+mn-lt"/>
        <a:ea typeface="+mn-ea"/>
        <a:cs typeface="+mn-cs"/>
      </a:defRPr>
    </a:lvl6pPr>
    <a:lvl7pPr marL="1843206" algn="l" defTabSz="614402" rtl="0" eaLnBrk="1" latinLnBrk="0" hangingPunct="1">
      <a:defRPr sz="1210" kern="1200">
        <a:solidFill>
          <a:schemeClr val="tx1"/>
        </a:solidFill>
        <a:latin typeface="+mn-lt"/>
        <a:ea typeface="+mn-ea"/>
        <a:cs typeface="+mn-cs"/>
      </a:defRPr>
    </a:lvl7pPr>
    <a:lvl8pPr marL="2150407" algn="l" defTabSz="614402" rtl="0" eaLnBrk="1" latinLnBrk="0" hangingPunct="1">
      <a:defRPr sz="1210" kern="1200">
        <a:solidFill>
          <a:schemeClr val="tx1"/>
        </a:solidFill>
        <a:latin typeface="+mn-lt"/>
        <a:ea typeface="+mn-ea"/>
        <a:cs typeface="+mn-cs"/>
      </a:defRPr>
    </a:lvl8pPr>
    <a:lvl9pPr marL="2457609" algn="l" defTabSz="614402" rtl="0" eaLnBrk="1" latinLnBrk="0" hangingPunct="1">
      <a:defRPr sz="121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FF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99" autoAdjust="0"/>
    <p:restoredTop sz="94660"/>
  </p:normalViewPr>
  <p:slideViewPr>
    <p:cSldViewPr snapToGrid="0">
      <p:cViewPr varScale="1">
        <p:scale>
          <a:sx n="99" d="100"/>
          <a:sy n="99" d="100"/>
        </p:scale>
        <p:origin x="834" y="6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CA62BB-8108-4E22-AEF4-C3A64C186ED4}"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E621285B-AD23-4E13-9AD4-5141CAC24127}">
      <dgm:prSet phldrT="[Text]" custT="1">
        <dgm:style>
          <a:lnRef idx="2">
            <a:schemeClr val="accent5"/>
          </a:lnRef>
          <a:fillRef idx="1">
            <a:schemeClr val="lt1"/>
          </a:fillRef>
          <a:effectRef idx="0">
            <a:schemeClr val="accent5"/>
          </a:effectRef>
          <a:fontRef idx="minor">
            <a:schemeClr val="dk1"/>
          </a:fontRef>
        </dgm:style>
      </dgm:prSet>
      <dgm:spPr/>
      <dgm:t>
        <a:bodyPr/>
        <a:lstStyle/>
        <a:p>
          <a:r>
            <a:rPr lang="bn-IN" sz="1600" dirty="0" smtClean="0">
              <a:solidFill>
                <a:schemeClr val="tx1"/>
              </a:solidFill>
              <a:latin typeface="NikoshBAN" panose="02000000000000000000" pitchFamily="2" charset="0"/>
              <a:cs typeface="NikoshBAN" panose="02000000000000000000" pitchFamily="2" charset="0"/>
            </a:rPr>
            <a:t>জন্মস্থানঃ </a:t>
          </a:r>
          <a:r>
            <a:rPr lang="en-US" sz="1600" dirty="0" smtClean="0">
              <a:solidFill>
                <a:schemeClr val="tx1"/>
              </a:solidFill>
              <a:latin typeface="NikoshBAN" panose="02000000000000000000" pitchFamily="2" charset="0"/>
              <a:cs typeface="NikoshBAN" panose="02000000000000000000" pitchFamily="2" charset="0"/>
            </a:rPr>
            <a:t>পশ্চিমবঙের চব্বিশ পরগনা </a:t>
          </a:r>
          <a:endParaRPr lang="en-US" sz="1600" dirty="0">
            <a:solidFill>
              <a:schemeClr val="tx1"/>
            </a:solidFill>
            <a:latin typeface="NikoshBAN" panose="02000000000000000000" pitchFamily="2" charset="0"/>
            <a:cs typeface="NikoshBAN" panose="02000000000000000000" pitchFamily="2" charset="0"/>
          </a:endParaRPr>
        </a:p>
      </dgm:t>
    </dgm:pt>
    <dgm:pt modelId="{19DC1CDA-3719-495F-97DE-BACFF73B8059}" type="parTrans" cxnId="{6DB516A7-78F2-49B7-8748-315305795398}">
      <dgm:prSet/>
      <dgm:spPr/>
      <dgm:t>
        <a:bodyPr/>
        <a:lstStyle/>
        <a:p>
          <a:endParaRPr lang="en-US"/>
        </a:p>
      </dgm:t>
    </dgm:pt>
    <dgm:pt modelId="{C8EBEE37-CE48-4A25-84AD-0C8630188FBF}" type="sibTrans" cxnId="{6DB516A7-78F2-49B7-8748-315305795398}">
      <dgm:prSet/>
      <dgm:spPr/>
      <dgm:t>
        <a:bodyPr/>
        <a:lstStyle/>
        <a:p>
          <a:endParaRPr lang="en-US"/>
        </a:p>
      </dgm:t>
    </dgm:pt>
    <dgm:pt modelId="{98CD48FC-1C15-4539-8DCD-25541E834BE1}">
      <dgm:prSet phldrT="[Text]" custT="1">
        <dgm:style>
          <a:lnRef idx="2">
            <a:schemeClr val="accent6"/>
          </a:lnRef>
          <a:fillRef idx="1">
            <a:schemeClr val="lt1"/>
          </a:fillRef>
          <a:effectRef idx="0">
            <a:schemeClr val="accent6"/>
          </a:effectRef>
          <a:fontRef idx="minor">
            <a:schemeClr val="dk1"/>
          </a:fontRef>
        </dgm:style>
      </dgm:prSet>
      <dgm:spPr/>
      <dgm:t>
        <a:bodyPr/>
        <a:lstStyle/>
        <a:p>
          <a:r>
            <a:rPr lang="bn-IN" sz="1600" dirty="0" smtClean="0">
              <a:solidFill>
                <a:schemeClr val="tx1"/>
              </a:solidFill>
              <a:latin typeface="NikoshBAN" panose="02000000000000000000" pitchFamily="2" charset="0"/>
              <a:cs typeface="NikoshBAN" panose="02000000000000000000" pitchFamily="2" charset="0"/>
            </a:rPr>
            <a:t>উল্লেখযোগ্য গবেষণাঃগীত ও দোয়া,</a:t>
          </a:r>
          <a:endParaRPr lang="en-US" sz="1600" dirty="0">
            <a:solidFill>
              <a:schemeClr val="tx1"/>
            </a:solidFill>
            <a:latin typeface="NikoshBAN" panose="02000000000000000000" pitchFamily="2" charset="0"/>
            <a:cs typeface="NikoshBAN" panose="02000000000000000000" pitchFamily="2" charset="0"/>
          </a:endParaRPr>
        </a:p>
      </dgm:t>
    </dgm:pt>
    <dgm:pt modelId="{1AD462AC-EE07-46AC-A2BC-A7610EA4CC93}" type="parTrans" cxnId="{E52D1ABA-B667-4E60-9332-A6916E5D1DE7}">
      <dgm:prSet/>
      <dgm:spPr/>
      <dgm:t>
        <a:bodyPr/>
        <a:lstStyle/>
        <a:p>
          <a:endParaRPr lang="en-US"/>
        </a:p>
      </dgm:t>
    </dgm:pt>
    <dgm:pt modelId="{874D82C0-8601-44FE-94CF-BF6CDA849C6A}" type="sibTrans" cxnId="{E52D1ABA-B667-4E60-9332-A6916E5D1DE7}">
      <dgm:prSet/>
      <dgm:spPr/>
      <dgm:t>
        <a:bodyPr/>
        <a:lstStyle/>
        <a:p>
          <a:endParaRPr lang="en-US"/>
        </a:p>
      </dgm:t>
    </dgm:pt>
    <dgm:pt modelId="{303E1B43-8C10-4BC0-8F83-821A3FC532EE}">
      <dgm:prSet phldrT="[Text]" custT="1">
        <dgm:style>
          <a:lnRef idx="2">
            <a:schemeClr val="accent3"/>
          </a:lnRef>
          <a:fillRef idx="1">
            <a:schemeClr val="lt1"/>
          </a:fillRef>
          <a:effectRef idx="0">
            <a:schemeClr val="accent3"/>
          </a:effectRef>
          <a:fontRef idx="minor">
            <a:schemeClr val="dk1"/>
          </a:fontRef>
        </dgm:style>
      </dgm:prSet>
      <dgm:spPr/>
      <dgm:t>
        <a:bodyPr/>
        <a:lstStyle/>
        <a:p>
          <a:r>
            <a:rPr lang="bn-IN" sz="1600" dirty="0" smtClean="0">
              <a:solidFill>
                <a:schemeClr val="tx1"/>
              </a:solidFill>
              <a:latin typeface="NikoshBAN" panose="02000000000000000000" pitchFamily="2" charset="0"/>
              <a:cs typeface="NikoshBAN" panose="02000000000000000000" pitchFamily="2" charset="0"/>
            </a:rPr>
            <a:t>পুরস্কারঃপাকিস্থান সরকারের প্রাইড অব পারফরম্যান্স</a:t>
          </a:r>
          <a:r>
            <a:rPr lang="bn-IN" sz="1200" dirty="0" smtClean="0">
              <a:solidFill>
                <a:schemeClr val="tx1"/>
              </a:solidFill>
            </a:rPr>
            <a:t>, </a:t>
          </a:r>
          <a:endParaRPr lang="en-US" sz="1200" dirty="0">
            <a:solidFill>
              <a:schemeClr val="tx1"/>
            </a:solidFill>
          </a:endParaRPr>
        </a:p>
      </dgm:t>
    </dgm:pt>
    <dgm:pt modelId="{ABCBD30C-8AB7-4ABB-899E-62833C98E5EE}" type="parTrans" cxnId="{F9A2A076-CA47-4BAC-9760-189D5CF14478}">
      <dgm:prSet/>
      <dgm:spPr/>
      <dgm:t>
        <a:bodyPr/>
        <a:lstStyle/>
        <a:p>
          <a:endParaRPr lang="en-US"/>
        </a:p>
      </dgm:t>
    </dgm:pt>
    <dgm:pt modelId="{6261BF99-435B-4ED7-80E1-117DCB9A786F}" type="sibTrans" cxnId="{F9A2A076-CA47-4BAC-9760-189D5CF14478}">
      <dgm:prSet/>
      <dgm:spPr/>
      <dgm:t>
        <a:bodyPr/>
        <a:lstStyle/>
        <a:p>
          <a:endParaRPr lang="en-US"/>
        </a:p>
      </dgm:t>
    </dgm:pt>
    <dgm:pt modelId="{DA752B11-A496-4370-9AA6-6113ACCFC26B}">
      <dgm:prSet phldrT="[Text]" custT="1">
        <dgm:style>
          <a:lnRef idx="2">
            <a:schemeClr val="accent3"/>
          </a:lnRef>
          <a:fillRef idx="1">
            <a:schemeClr val="lt1"/>
          </a:fillRef>
          <a:effectRef idx="0">
            <a:schemeClr val="accent3"/>
          </a:effectRef>
          <a:fontRef idx="minor">
            <a:schemeClr val="dk1"/>
          </a:fontRef>
        </dgm:style>
      </dgm:prSet>
      <dgm:spPr/>
      <dgm:t>
        <a:bodyPr/>
        <a:lstStyle/>
        <a:p>
          <a:r>
            <a:rPr lang="bn-IN" sz="1600" dirty="0" smtClean="0">
              <a:solidFill>
                <a:schemeClr val="tx1"/>
              </a:solidFill>
              <a:latin typeface="NikoshBAN" panose="02000000000000000000" pitchFamily="2" charset="0"/>
              <a:cs typeface="NikoshBAN" panose="02000000000000000000" pitchFamily="2" charset="0"/>
            </a:rPr>
            <a:t>মৃতঃ১৯৬৯ সালের ১৩ই জুলাই</a:t>
          </a:r>
          <a:endParaRPr lang="en-US" sz="1600" dirty="0">
            <a:solidFill>
              <a:schemeClr val="tx1"/>
            </a:solidFill>
            <a:latin typeface="NikoshBAN" panose="02000000000000000000" pitchFamily="2" charset="0"/>
            <a:cs typeface="NikoshBAN" panose="02000000000000000000" pitchFamily="2" charset="0"/>
          </a:endParaRPr>
        </a:p>
      </dgm:t>
    </dgm:pt>
    <dgm:pt modelId="{02FA8603-BC57-41B1-8315-B1211EE298E1}" type="parTrans" cxnId="{B03FD4E2-3D48-42CC-8CE6-0AF46CDF4F6C}">
      <dgm:prSet/>
      <dgm:spPr/>
      <dgm:t>
        <a:bodyPr/>
        <a:lstStyle/>
        <a:p>
          <a:endParaRPr lang="en-US"/>
        </a:p>
      </dgm:t>
    </dgm:pt>
    <dgm:pt modelId="{D84292A4-2A31-4317-B371-339835F1596B}" type="sibTrans" cxnId="{B03FD4E2-3D48-42CC-8CE6-0AF46CDF4F6C}">
      <dgm:prSet/>
      <dgm:spPr/>
      <dgm:t>
        <a:bodyPr/>
        <a:lstStyle/>
        <a:p>
          <a:endParaRPr lang="en-US"/>
        </a:p>
      </dgm:t>
    </dgm:pt>
    <dgm:pt modelId="{10360910-611B-4BDE-A64E-F95E88D79402}">
      <dgm:prSet phldrT="[Text]" phldr="1"/>
      <dgm:spPr/>
      <dgm:t>
        <a:bodyPr/>
        <a:lstStyle/>
        <a:p>
          <a:endParaRPr lang="en-US">
            <a:solidFill>
              <a:schemeClr val="tx1"/>
            </a:solidFill>
          </a:endParaRPr>
        </a:p>
      </dgm:t>
    </dgm:pt>
    <dgm:pt modelId="{99D15D79-E236-48DF-AE06-17F54F352930}" type="parTrans" cxnId="{11E90A9F-AA36-4355-8545-78ABF0AB60A3}">
      <dgm:prSet/>
      <dgm:spPr/>
      <dgm:t>
        <a:bodyPr/>
        <a:lstStyle/>
        <a:p>
          <a:endParaRPr lang="en-US"/>
        </a:p>
      </dgm:t>
    </dgm:pt>
    <dgm:pt modelId="{B5FC2F5C-C2E7-40CA-A4C7-B610845A468A}" type="sibTrans" cxnId="{11E90A9F-AA36-4355-8545-78ABF0AB60A3}">
      <dgm:prSet/>
      <dgm:spPr/>
      <dgm:t>
        <a:bodyPr/>
        <a:lstStyle/>
        <a:p>
          <a:endParaRPr lang="en-US"/>
        </a:p>
      </dgm:t>
    </dgm:pt>
    <dgm:pt modelId="{51B80D24-FBE9-41DB-9A05-31D87706D863}">
      <dgm:prSet custT="1">
        <dgm:style>
          <a:lnRef idx="2">
            <a:schemeClr val="accent4"/>
          </a:lnRef>
          <a:fillRef idx="1">
            <a:schemeClr val="lt1"/>
          </a:fillRef>
          <a:effectRef idx="0">
            <a:schemeClr val="accent4"/>
          </a:effectRef>
          <a:fontRef idx="minor">
            <a:schemeClr val="dk1"/>
          </a:fontRef>
        </dgm:style>
      </dgm:prSet>
      <dgm:spPr/>
      <dgm:t>
        <a:bodyPr/>
        <a:lstStyle/>
        <a:p>
          <a:r>
            <a:rPr lang="en-US" sz="1600" dirty="0" smtClean="0">
              <a:solidFill>
                <a:schemeClr val="tx1"/>
              </a:solidFill>
              <a:latin typeface="NikoshBAN" panose="02000000000000000000" pitchFamily="2" charset="0"/>
              <a:cs typeface="NikoshBAN" panose="02000000000000000000" pitchFamily="2" charset="0"/>
            </a:rPr>
            <a:t>জন্মঃ১০ই জুলাই ১৮৮৫</a:t>
          </a:r>
          <a:endParaRPr lang="en-US" sz="1600" dirty="0">
            <a:solidFill>
              <a:schemeClr val="tx1"/>
            </a:solidFill>
            <a:latin typeface="NikoshBAN" panose="02000000000000000000" pitchFamily="2" charset="0"/>
            <a:cs typeface="NikoshBAN" panose="02000000000000000000" pitchFamily="2" charset="0"/>
          </a:endParaRPr>
        </a:p>
      </dgm:t>
    </dgm:pt>
    <dgm:pt modelId="{3052D76C-2664-4DA2-8405-7FBA2C1DCA62}" type="parTrans" cxnId="{BE453225-DA54-49AF-8991-142B97B53F96}">
      <dgm:prSet/>
      <dgm:spPr/>
      <dgm:t>
        <a:bodyPr/>
        <a:lstStyle/>
        <a:p>
          <a:endParaRPr lang="en-US"/>
        </a:p>
      </dgm:t>
    </dgm:pt>
    <dgm:pt modelId="{C026AE86-0962-4F9E-A6C3-41E146F4FD72}" type="sibTrans" cxnId="{BE453225-DA54-49AF-8991-142B97B53F96}">
      <dgm:prSet/>
      <dgm:spPr/>
      <dgm:t>
        <a:bodyPr/>
        <a:lstStyle/>
        <a:p>
          <a:endParaRPr lang="en-US"/>
        </a:p>
      </dgm:t>
    </dgm:pt>
    <dgm:pt modelId="{A27FC4C9-3610-41F4-B751-A90EAFEEBD58}">
      <dgm:prSet custT="1">
        <dgm:style>
          <a:lnRef idx="2">
            <a:schemeClr val="accent2"/>
          </a:lnRef>
          <a:fillRef idx="1">
            <a:schemeClr val="lt1"/>
          </a:fillRef>
          <a:effectRef idx="0">
            <a:schemeClr val="accent2"/>
          </a:effectRef>
          <a:fontRef idx="minor">
            <a:schemeClr val="dk1"/>
          </a:fontRef>
        </dgm:style>
      </dgm:prSet>
      <dgm:spPr/>
      <dgm:t>
        <a:bodyPr/>
        <a:lstStyle/>
        <a:p>
          <a:endParaRPr lang="en-US" sz="1600" dirty="0">
            <a:solidFill>
              <a:schemeClr val="tx1"/>
            </a:solidFill>
          </a:endParaRPr>
        </a:p>
      </dgm:t>
    </dgm:pt>
    <dgm:pt modelId="{5EAAE9C1-F81D-4AEB-A190-42E3A00CB8E8}" type="parTrans" cxnId="{E16BC923-9323-4F7B-9C51-2457C9031DE2}">
      <dgm:prSet/>
      <dgm:spPr/>
      <dgm:t>
        <a:bodyPr/>
        <a:lstStyle/>
        <a:p>
          <a:endParaRPr lang="en-US"/>
        </a:p>
      </dgm:t>
    </dgm:pt>
    <dgm:pt modelId="{382B4BA5-2203-41A2-A5A6-BFB004AFC940}" type="sibTrans" cxnId="{E16BC923-9323-4F7B-9C51-2457C9031DE2}">
      <dgm:prSet/>
      <dgm:spPr/>
      <dgm:t>
        <a:bodyPr/>
        <a:lstStyle/>
        <a:p>
          <a:endParaRPr lang="en-US"/>
        </a:p>
      </dgm:t>
    </dgm:pt>
    <dgm:pt modelId="{7A054931-C1E0-4040-80CB-8F3166A87DE2}">
      <dgm:prSet custT="1">
        <dgm:style>
          <a:lnRef idx="2">
            <a:schemeClr val="dk1"/>
          </a:lnRef>
          <a:fillRef idx="1">
            <a:schemeClr val="lt1"/>
          </a:fillRef>
          <a:effectRef idx="0">
            <a:schemeClr val="dk1"/>
          </a:effectRef>
          <a:fontRef idx="minor">
            <a:schemeClr val="dk1"/>
          </a:fontRef>
        </dgm:style>
      </dgm:prSet>
      <dgm:spPr/>
      <dgm:t>
        <a:bodyPr/>
        <a:lstStyle/>
        <a:p>
          <a:r>
            <a:rPr lang="en-US" sz="1600" dirty="0" smtClean="0">
              <a:solidFill>
                <a:schemeClr val="tx1"/>
              </a:solidFill>
              <a:latin typeface="NikoshBAN" panose="02000000000000000000" pitchFamily="2" charset="0"/>
              <a:cs typeface="NikoshBAN" panose="02000000000000000000" pitchFamily="2" charset="0"/>
            </a:rPr>
            <a:t>সাহিত্যঃমুহাম্মদ </a:t>
          </a:r>
          <a:r>
            <a:rPr lang="bn-IN" sz="1600" dirty="0" smtClean="0">
              <a:solidFill>
                <a:schemeClr val="tx1"/>
              </a:solidFill>
              <a:latin typeface="NikoshBAN" panose="02000000000000000000" pitchFamily="2" charset="0"/>
              <a:cs typeface="NikoshBAN" panose="02000000000000000000" pitchFamily="2" charset="0"/>
            </a:rPr>
            <a:t> </a:t>
          </a:r>
          <a:r>
            <a:rPr lang="en-US" sz="1600" dirty="0" smtClean="0">
              <a:solidFill>
                <a:schemeClr val="tx1"/>
              </a:solidFill>
              <a:latin typeface="NikoshBAN" panose="02000000000000000000" pitchFamily="2" charset="0"/>
              <a:cs typeface="NikoshBAN" panose="02000000000000000000" pitchFamily="2" charset="0"/>
            </a:rPr>
            <a:t>শহীদ উল্লাহ্‌ ছিলেন সুপন্ডিত ও ভাষাবিদ</a:t>
          </a:r>
          <a:endParaRPr lang="en-US" sz="1600" dirty="0">
            <a:solidFill>
              <a:schemeClr val="tx1"/>
            </a:solidFill>
            <a:latin typeface="NikoshBAN" panose="02000000000000000000" pitchFamily="2" charset="0"/>
            <a:cs typeface="NikoshBAN" panose="02000000000000000000" pitchFamily="2" charset="0"/>
          </a:endParaRPr>
        </a:p>
      </dgm:t>
    </dgm:pt>
    <dgm:pt modelId="{D1CEC52C-63F7-4C80-9009-A1834698B973}" type="parTrans" cxnId="{035FF965-504C-4CD3-8688-3933B3702B85}">
      <dgm:prSet/>
      <dgm:spPr/>
      <dgm:t>
        <a:bodyPr/>
        <a:lstStyle/>
        <a:p>
          <a:endParaRPr lang="en-US"/>
        </a:p>
      </dgm:t>
    </dgm:pt>
    <dgm:pt modelId="{F75B9858-6276-4C0F-A187-D736DF7E2D69}" type="sibTrans" cxnId="{035FF965-504C-4CD3-8688-3933B3702B85}">
      <dgm:prSet/>
      <dgm:spPr/>
      <dgm:t>
        <a:bodyPr/>
        <a:lstStyle/>
        <a:p>
          <a:endParaRPr lang="en-US"/>
        </a:p>
      </dgm:t>
    </dgm:pt>
    <dgm:pt modelId="{305A45BB-5E62-4BCB-9F3F-56823DE6BB80}">
      <dgm:prSet/>
      <dgm:spPr/>
      <dgm:t>
        <a:bodyPr/>
        <a:lstStyle/>
        <a:p>
          <a:endParaRPr lang="en-US"/>
        </a:p>
      </dgm:t>
    </dgm:pt>
    <dgm:pt modelId="{819886C9-83DC-4241-88B3-9CCEDEBE844D}" type="parTrans" cxnId="{2F12D1D5-BB1C-4857-9A9B-B54D7DC62225}">
      <dgm:prSet/>
      <dgm:spPr/>
      <dgm:t>
        <a:bodyPr/>
        <a:lstStyle/>
        <a:p>
          <a:endParaRPr lang="en-US"/>
        </a:p>
      </dgm:t>
    </dgm:pt>
    <dgm:pt modelId="{EF89029E-BECB-4806-B593-0907EE8C8228}" type="sibTrans" cxnId="{2F12D1D5-BB1C-4857-9A9B-B54D7DC62225}">
      <dgm:prSet/>
      <dgm:spPr/>
      <dgm:t>
        <a:bodyPr/>
        <a:lstStyle/>
        <a:p>
          <a:endParaRPr lang="en-US"/>
        </a:p>
      </dgm:t>
    </dgm:pt>
    <dgm:pt modelId="{7A33FF56-47FF-4740-9244-EC4B4E057691}">
      <dgm:prSet/>
      <dgm:spPr/>
      <dgm:t>
        <a:bodyPr/>
        <a:lstStyle/>
        <a:p>
          <a:endParaRPr lang="en-US"/>
        </a:p>
      </dgm:t>
    </dgm:pt>
    <dgm:pt modelId="{53A1DA96-1D72-401C-8F78-072B0EA6563A}" type="parTrans" cxnId="{00B4BCA1-3DCF-4ECB-A5B6-97EA063A3913}">
      <dgm:prSet/>
      <dgm:spPr/>
      <dgm:t>
        <a:bodyPr/>
        <a:lstStyle/>
        <a:p>
          <a:endParaRPr lang="en-US"/>
        </a:p>
      </dgm:t>
    </dgm:pt>
    <dgm:pt modelId="{C818935A-5073-467B-B908-1BBF6C4F4A51}" type="sibTrans" cxnId="{00B4BCA1-3DCF-4ECB-A5B6-97EA063A3913}">
      <dgm:prSet/>
      <dgm:spPr/>
      <dgm:t>
        <a:bodyPr/>
        <a:lstStyle/>
        <a:p>
          <a:endParaRPr lang="en-US"/>
        </a:p>
      </dgm:t>
    </dgm:pt>
    <dgm:pt modelId="{3ABC49D8-61ED-431A-A667-4126E78EABA6}" type="pres">
      <dgm:prSet presAssocID="{9CCA62BB-8108-4E22-AEF4-C3A64C186ED4}" presName="Name0" presStyleCnt="0">
        <dgm:presLayoutVars>
          <dgm:chMax val="1"/>
          <dgm:chPref val="1"/>
          <dgm:dir/>
          <dgm:animOne val="branch"/>
          <dgm:animLvl val="lvl"/>
        </dgm:presLayoutVars>
      </dgm:prSet>
      <dgm:spPr/>
      <dgm:t>
        <a:bodyPr/>
        <a:lstStyle/>
        <a:p>
          <a:endParaRPr lang="en-US"/>
        </a:p>
      </dgm:t>
    </dgm:pt>
    <dgm:pt modelId="{32213297-E0FE-4FC7-A339-F30F7C4D2987}" type="pres">
      <dgm:prSet presAssocID="{A27FC4C9-3610-41F4-B751-A90EAFEEBD58}" presName="Parent" presStyleLbl="node0" presStyleIdx="0" presStyleCnt="1">
        <dgm:presLayoutVars>
          <dgm:chMax val="6"/>
          <dgm:chPref val="6"/>
        </dgm:presLayoutVars>
      </dgm:prSet>
      <dgm:spPr/>
      <dgm:t>
        <a:bodyPr/>
        <a:lstStyle/>
        <a:p>
          <a:endParaRPr lang="en-US"/>
        </a:p>
      </dgm:t>
    </dgm:pt>
    <dgm:pt modelId="{711171B1-6940-4AC8-A9AE-765BB0936A31}" type="pres">
      <dgm:prSet presAssocID="{51B80D24-FBE9-41DB-9A05-31D87706D863}" presName="Accent1" presStyleCnt="0"/>
      <dgm:spPr/>
    </dgm:pt>
    <dgm:pt modelId="{7AAA81D3-AA61-4E82-B2F7-C468F36ABCE0}" type="pres">
      <dgm:prSet presAssocID="{51B80D24-FBE9-41DB-9A05-31D87706D863}" presName="Accent" presStyleLbl="bgShp" presStyleIdx="0" presStyleCnt="6"/>
      <dgm:spPr/>
    </dgm:pt>
    <dgm:pt modelId="{A44E6B98-FC7B-4110-9A5E-93C9657BED92}" type="pres">
      <dgm:prSet presAssocID="{51B80D24-FBE9-41DB-9A05-31D87706D863}" presName="Child1" presStyleLbl="node1" presStyleIdx="0" presStyleCnt="6" custLinFactNeighborX="4438" custLinFactNeighborY="36">
        <dgm:presLayoutVars>
          <dgm:chMax val="0"/>
          <dgm:chPref val="0"/>
          <dgm:bulletEnabled val="1"/>
        </dgm:presLayoutVars>
      </dgm:prSet>
      <dgm:spPr/>
      <dgm:t>
        <a:bodyPr/>
        <a:lstStyle/>
        <a:p>
          <a:endParaRPr lang="en-US"/>
        </a:p>
      </dgm:t>
    </dgm:pt>
    <dgm:pt modelId="{A7DBF516-BE00-42C7-8098-D49EAA96722B}" type="pres">
      <dgm:prSet presAssocID="{E621285B-AD23-4E13-9AD4-5141CAC24127}" presName="Accent2" presStyleCnt="0"/>
      <dgm:spPr/>
    </dgm:pt>
    <dgm:pt modelId="{55804288-9703-4953-9D11-4A5E69ABE125}" type="pres">
      <dgm:prSet presAssocID="{E621285B-AD23-4E13-9AD4-5141CAC24127}" presName="Accent" presStyleLbl="bgShp" presStyleIdx="1" presStyleCnt="6"/>
      <dgm:spPr/>
    </dgm:pt>
    <dgm:pt modelId="{A3B60681-CA1A-4962-B0E8-4F8E65E492E9}" type="pres">
      <dgm:prSet presAssocID="{E621285B-AD23-4E13-9AD4-5141CAC24127}" presName="Child2" presStyleLbl="node1" presStyleIdx="1" presStyleCnt="6" custLinFactNeighborX="11186" custLinFactNeighborY="-2449">
        <dgm:presLayoutVars>
          <dgm:chMax val="0"/>
          <dgm:chPref val="0"/>
          <dgm:bulletEnabled val="1"/>
        </dgm:presLayoutVars>
      </dgm:prSet>
      <dgm:spPr/>
      <dgm:t>
        <a:bodyPr/>
        <a:lstStyle/>
        <a:p>
          <a:endParaRPr lang="en-US"/>
        </a:p>
      </dgm:t>
    </dgm:pt>
    <dgm:pt modelId="{D987B913-D69C-4D71-8348-29C48F2D72D2}" type="pres">
      <dgm:prSet presAssocID="{7A054931-C1E0-4040-80CB-8F3166A87DE2}" presName="Accent3" presStyleCnt="0"/>
      <dgm:spPr/>
    </dgm:pt>
    <dgm:pt modelId="{AD3115F2-3C0C-45B8-806D-EE652ABDE1F4}" type="pres">
      <dgm:prSet presAssocID="{7A054931-C1E0-4040-80CB-8F3166A87DE2}" presName="Accent" presStyleLbl="bgShp" presStyleIdx="2" presStyleCnt="6"/>
      <dgm:spPr/>
    </dgm:pt>
    <dgm:pt modelId="{48C180E7-C901-4D30-99B5-D5CC43A6B061}" type="pres">
      <dgm:prSet presAssocID="{7A054931-C1E0-4040-80CB-8F3166A87DE2}" presName="Child3" presStyleLbl="node1" presStyleIdx="2" presStyleCnt="6" custScaleX="106304" custLinFactNeighborX="11186" custLinFactNeighborY="4861">
        <dgm:presLayoutVars>
          <dgm:chMax val="0"/>
          <dgm:chPref val="0"/>
          <dgm:bulletEnabled val="1"/>
        </dgm:presLayoutVars>
      </dgm:prSet>
      <dgm:spPr/>
      <dgm:t>
        <a:bodyPr/>
        <a:lstStyle/>
        <a:p>
          <a:endParaRPr lang="en-US"/>
        </a:p>
      </dgm:t>
    </dgm:pt>
    <dgm:pt modelId="{1E9AA11B-4CBA-4B00-AF2E-E01408B123E0}" type="pres">
      <dgm:prSet presAssocID="{98CD48FC-1C15-4539-8DCD-25541E834BE1}" presName="Accent4" presStyleCnt="0"/>
      <dgm:spPr/>
    </dgm:pt>
    <dgm:pt modelId="{B73407E0-FB09-47D5-BD08-D734D418AA03}" type="pres">
      <dgm:prSet presAssocID="{98CD48FC-1C15-4539-8DCD-25541E834BE1}" presName="Accent" presStyleLbl="bgShp" presStyleIdx="3" presStyleCnt="6"/>
      <dgm:spPr/>
    </dgm:pt>
    <dgm:pt modelId="{287A7F02-176D-4871-B494-37794718A08B}" type="pres">
      <dgm:prSet presAssocID="{98CD48FC-1C15-4539-8DCD-25541E834BE1}" presName="Child4" presStyleLbl="node1" presStyleIdx="3" presStyleCnt="6">
        <dgm:presLayoutVars>
          <dgm:chMax val="0"/>
          <dgm:chPref val="0"/>
          <dgm:bulletEnabled val="1"/>
        </dgm:presLayoutVars>
      </dgm:prSet>
      <dgm:spPr/>
      <dgm:t>
        <a:bodyPr/>
        <a:lstStyle/>
        <a:p>
          <a:endParaRPr lang="en-US"/>
        </a:p>
      </dgm:t>
    </dgm:pt>
    <dgm:pt modelId="{673E7EA2-C5E4-4C70-B6B1-394CD6EEAC5B}" type="pres">
      <dgm:prSet presAssocID="{303E1B43-8C10-4BC0-8F83-821A3FC532EE}" presName="Accent5" presStyleCnt="0"/>
      <dgm:spPr/>
    </dgm:pt>
    <dgm:pt modelId="{3D567B3B-BB92-4F78-95A5-81374FD4B7CA}" type="pres">
      <dgm:prSet presAssocID="{303E1B43-8C10-4BC0-8F83-821A3FC532EE}" presName="Accent" presStyleLbl="bgShp" presStyleIdx="4" presStyleCnt="6"/>
      <dgm:spPr/>
    </dgm:pt>
    <dgm:pt modelId="{05508E40-560C-4569-87F9-BDEBFBAD2C09}" type="pres">
      <dgm:prSet presAssocID="{303E1B43-8C10-4BC0-8F83-821A3FC532EE}" presName="Child5" presStyleLbl="node1" presStyleIdx="4" presStyleCnt="6" custLinFactNeighborX="-3425" custLinFactNeighborY="4861">
        <dgm:presLayoutVars>
          <dgm:chMax val="0"/>
          <dgm:chPref val="0"/>
          <dgm:bulletEnabled val="1"/>
        </dgm:presLayoutVars>
      </dgm:prSet>
      <dgm:spPr/>
      <dgm:t>
        <a:bodyPr/>
        <a:lstStyle/>
        <a:p>
          <a:endParaRPr lang="en-US"/>
        </a:p>
      </dgm:t>
    </dgm:pt>
    <dgm:pt modelId="{7548624E-4D66-4046-A0EB-1304A49C7DDE}" type="pres">
      <dgm:prSet presAssocID="{DA752B11-A496-4370-9AA6-6113ACCFC26B}" presName="Accent6" presStyleCnt="0"/>
      <dgm:spPr/>
    </dgm:pt>
    <dgm:pt modelId="{70D72AFD-BC19-4575-A1D7-2C9CB69F4E60}" type="pres">
      <dgm:prSet presAssocID="{DA752B11-A496-4370-9AA6-6113ACCFC26B}" presName="Accent" presStyleLbl="bgShp" presStyleIdx="5" presStyleCnt="6"/>
      <dgm:spPr/>
    </dgm:pt>
    <dgm:pt modelId="{27254F05-7C93-4EC6-9729-E8DFDEDD8F2B}" type="pres">
      <dgm:prSet presAssocID="{DA752B11-A496-4370-9AA6-6113ACCFC26B}" presName="Child6" presStyleLbl="node1" presStyleIdx="5" presStyleCnt="6" custLinFactNeighborX="-3425" custLinFactNeighborY="-8102">
        <dgm:presLayoutVars>
          <dgm:chMax val="0"/>
          <dgm:chPref val="0"/>
          <dgm:bulletEnabled val="1"/>
        </dgm:presLayoutVars>
      </dgm:prSet>
      <dgm:spPr/>
      <dgm:t>
        <a:bodyPr/>
        <a:lstStyle/>
        <a:p>
          <a:endParaRPr lang="en-US"/>
        </a:p>
      </dgm:t>
    </dgm:pt>
  </dgm:ptLst>
  <dgm:cxnLst>
    <dgm:cxn modelId="{DD0DD626-F60E-4AF0-BEBD-85F0F0453743}" type="presOf" srcId="{9CCA62BB-8108-4E22-AEF4-C3A64C186ED4}" destId="{3ABC49D8-61ED-431A-A667-4126E78EABA6}" srcOrd="0" destOrd="0" presId="urn:microsoft.com/office/officeart/2011/layout/HexagonRadial"/>
    <dgm:cxn modelId="{035FF965-504C-4CD3-8688-3933B3702B85}" srcId="{A27FC4C9-3610-41F4-B751-A90EAFEEBD58}" destId="{7A054931-C1E0-4040-80CB-8F3166A87DE2}" srcOrd="2" destOrd="0" parTransId="{D1CEC52C-63F7-4C80-9009-A1834698B973}" sibTransId="{F75B9858-6276-4C0F-A187-D736DF7E2D69}"/>
    <dgm:cxn modelId="{F9A2A076-CA47-4BAC-9760-189D5CF14478}" srcId="{A27FC4C9-3610-41F4-B751-A90EAFEEBD58}" destId="{303E1B43-8C10-4BC0-8F83-821A3FC532EE}" srcOrd="4" destOrd="0" parTransId="{ABCBD30C-8AB7-4ABB-899E-62833C98E5EE}" sibTransId="{6261BF99-435B-4ED7-80E1-117DCB9A786F}"/>
    <dgm:cxn modelId="{0791FD9D-4A74-46BA-99A1-547278FF0D32}" type="presOf" srcId="{DA752B11-A496-4370-9AA6-6113ACCFC26B}" destId="{27254F05-7C93-4EC6-9729-E8DFDEDD8F2B}" srcOrd="0" destOrd="0" presId="urn:microsoft.com/office/officeart/2011/layout/HexagonRadial"/>
    <dgm:cxn modelId="{2F12D1D5-BB1C-4857-9A9B-B54D7DC62225}" srcId="{A27FC4C9-3610-41F4-B751-A90EAFEEBD58}" destId="{305A45BB-5E62-4BCB-9F3F-56823DE6BB80}" srcOrd="7" destOrd="0" parTransId="{819886C9-83DC-4241-88B3-9CCEDEBE844D}" sibTransId="{EF89029E-BECB-4806-B593-0907EE8C8228}"/>
    <dgm:cxn modelId="{47C00450-8E1B-47C5-A51F-ED6C6247D84C}" type="presOf" srcId="{51B80D24-FBE9-41DB-9A05-31D87706D863}" destId="{A44E6B98-FC7B-4110-9A5E-93C9657BED92}" srcOrd="0" destOrd="0" presId="urn:microsoft.com/office/officeart/2011/layout/HexagonRadial"/>
    <dgm:cxn modelId="{6DB516A7-78F2-49B7-8748-315305795398}" srcId="{A27FC4C9-3610-41F4-B751-A90EAFEEBD58}" destId="{E621285B-AD23-4E13-9AD4-5141CAC24127}" srcOrd="1" destOrd="0" parTransId="{19DC1CDA-3719-495F-97DE-BACFF73B8059}" sibTransId="{C8EBEE37-CE48-4A25-84AD-0C8630188FBF}"/>
    <dgm:cxn modelId="{5ACC0E7C-1E54-4842-9714-E95B12E3C9B9}" type="presOf" srcId="{E621285B-AD23-4E13-9AD4-5141CAC24127}" destId="{A3B60681-CA1A-4962-B0E8-4F8E65E492E9}" srcOrd="0" destOrd="0" presId="urn:microsoft.com/office/officeart/2011/layout/HexagonRadial"/>
    <dgm:cxn modelId="{B03FD4E2-3D48-42CC-8CE6-0AF46CDF4F6C}" srcId="{A27FC4C9-3610-41F4-B751-A90EAFEEBD58}" destId="{DA752B11-A496-4370-9AA6-6113ACCFC26B}" srcOrd="5" destOrd="0" parTransId="{02FA8603-BC57-41B1-8315-B1211EE298E1}" sibTransId="{D84292A4-2A31-4317-B371-339835F1596B}"/>
    <dgm:cxn modelId="{E16BC923-9323-4F7B-9C51-2457C9031DE2}" srcId="{9CCA62BB-8108-4E22-AEF4-C3A64C186ED4}" destId="{A27FC4C9-3610-41F4-B751-A90EAFEEBD58}" srcOrd="0" destOrd="0" parTransId="{5EAAE9C1-F81D-4AEB-A190-42E3A00CB8E8}" sibTransId="{382B4BA5-2203-41A2-A5A6-BFB004AFC940}"/>
    <dgm:cxn modelId="{81CD3D65-CDB4-43DD-BA98-B52E5A02DD4C}" type="presOf" srcId="{A27FC4C9-3610-41F4-B751-A90EAFEEBD58}" destId="{32213297-E0FE-4FC7-A339-F30F7C4D2987}" srcOrd="0" destOrd="0" presId="urn:microsoft.com/office/officeart/2011/layout/HexagonRadial"/>
    <dgm:cxn modelId="{E0BE78B3-6E5B-4260-8EBC-4822927184EA}" type="presOf" srcId="{7A054931-C1E0-4040-80CB-8F3166A87DE2}" destId="{48C180E7-C901-4D30-99B5-D5CC43A6B061}" srcOrd="0" destOrd="0" presId="urn:microsoft.com/office/officeart/2011/layout/HexagonRadial"/>
    <dgm:cxn modelId="{BE453225-DA54-49AF-8991-142B97B53F96}" srcId="{A27FC4C9-3610-41F4-B751-A90EAFEEBD58}" destId="{51B80D24-FBE9-41DB-9A05-31D87706D863}" srcOrd="0" destOrd="0" parTransId="{3052D76C-2664-4DA2-8405-7FBA2C1DCA62}" sibTransId="{C026AE86-0962-4F9E-A6C3-41E146F4FD72}"/>
    <dgm:cxn modelId="{E52D1ABA-B667-4E60-9332-A6916E5D1DE7}" srcId="{A27FC4C9-3610-41F4-B751-A90EAFEEBD58}" destId="{98CD48FC-1C15-4539-8DCD-25541E834BE1}" srcOrd="3" destOrd="0" parTransId="{1AD462AC-EE07-46AC-A2BC-A7610EA4CC93}" sibTransId="{874D82C0-8601-44FE-94CF-BF6CDA849C6A}"/>
    <dgm:cxn modelId="{17A442CF-E88A-4428-8165-BBD5A3B4A94E}" type="presOf" srcId="{98CD48FC-1C15-4539-8DCD-25541E834BE1}" destId="{287A7F02-176D-4871-B494-37794718A08B}" srcOrd="0" destOrd="0" presId="urn:microsoft.com/office/officeart/2011/layout/HexagonRadial"/>
    <dgm:cxn modelId="{00B4BCA1-3DCF-4ECB-A5B6-97EA063A3913}" srcId="{A27FC4C9-3610-41F4-B751-A90EAFEEBD58}" destId="{7A33FF56-47FF-4740-9244-EC4B4E057691}" srcOrd="6" destOrd="0" parTransId="{53A1DA96-1D72-401C-8F78-072B0EA6563A}" sibTransId="{C818935A-5073-467B-B908-1BBF6C4F4A51}"/>
    <dgm:cxn modelId="{11E90A9F-AA36-4355-8545-78ABF0AB60A3}" srcId="{A27FC4C9-3610-41F4-B751-A90EAFEEBD58}" destId="{10360910-611B-4BDE-A64E-F95E88D79402}" srcOrd="8" destOrd="0" parTransId="{99D15D79-E236-48DF-AE06-17F54F352930}" sibTransId="{B5FC2F5C-C2E7-40CA-A4C7-B610845A468A}"/>
    <dgm:cxn modelId="{A2BD3CB9-9F60-4AC3-89FA-357C415D5B9E}" type="presOf" srcId="{303E1B43-8C10-4BC0-8F83-821A3FC532EE}" destId="{05508E40-560C-4569-87F9-BDEBFBAD2C09}" srcOrd="0" destOrd="0" presId="urn:microsoft.com/office/officeart/2011/layout/HexagonRadial"/>
    <dgm:cxn modelId="{3ED38099-B20B-44C2-B73A-F154C2E14A22}" type="presParOf" srcId="{3ABC49D8-61ED-431A-A667-4126E78EABA6}" destId="{32213297-E0FE-4FC7-A339-F30F7C4D2987}" srcOrd="0" destOrd="0" presId="urn:microsoft.com/office/officeart/2011/layout/HexagonRadial"/>
    <dgm:cxn modelId="{FD064FD6-5F16-4D5C-A637-EE3C8D74CCA4}" type="presParOf" srcId="{3ABC49D8-61ED-431A-A667-4126E78EABA6}" destId="{711171B1-6940-4AC8-A9AE-765BB0936A31}" srcOrd="1" destOrd="0" presId="urn:microsoft.com/office/officeart/2011/layout/HexagonRadial"/>
    <dgm:cxn modelId="{319E3B0C-EC39-4C55-B150-7ECA9D0453E1}" type="presParOf" srcId="{711171B1-6940-4AC8-A9AE-765BB0936A31}" destId="{7AAA81D3-AA61-4E82-B2F7-C468F36ABCE0}" srcOrd="0" destOrd="0" presId="urn:microsoft.com/office/officeart/2011/layout/HexagonRadial"/>
    <dgm:cxn modelId="{2573F2B1-EEA1-462A-8CD5-FED52B7457E1}" type="presParOf" srcId="{3ABC49D8-61ED-431A-A667-4126E78EABA6}" destId="{A44E6B98-FC7B-4110-9A5E-93C9657BED92}" srcOrd="2" destOrd="0" presId="urn:microsoft.com/office/officeart/2011/layout/HexagonRadial"/>
    <dgm:cxn modelId="{3CADFD2F-4E72-4CA7-B427-66775F7C134C}" type="presParOf" srcId="{3ABC49D8-61ED-431A-A667-4126E78EABA6}" destId="{A7DBF516-BE00-42C7-8098-D49EAA96722B}" srcOrd="3" destOrd="0" presId="urn:microsoft.com/office/officeart/2011/layout/HexagonRadial"/>
    <dgm:cxn modelId="{8BB73D16-F6A9-4CEB-8188-20534B593995}" type="presParOf" srcId="{A7DBF516-BE00-42C7-8098-D49EAA96722B}" destId="{55804288-9703-4953-9D11-4A5E69ABE125}" srcOrd="0" destOrd="0" presId="urn:microsoft.com/office/officeart/2011/layout/HexagonRadial"/>
    <dgm:cxn modelId="{B9920DB5-9557-4D53-B141-5CC287C86A57}" type="presParOf" srcId="{3ABC49D8-61ED-431A-A667-4126E78EABA6}" destId="{A3B60681-CA1A-4962-B0E8-4F8E65E492E9}" srcOrd="4" destOrd="0" presId="urn:microsoft.com/office/officeart/2011/layout/HexagonRadial"/>
    <dgm:cxn modelId="{27B3FD57-5D32-402C-B9C2-0404AD881A53}" type="presParOf" srcId="{3ABC49D8-61ED-431A-A667-4126E78EABA6}" destId="{D987B913-D69C-4D71-8348-29C48F2D72D2}" srcOrd="5" destOrd="0" presId="urn:microsoft.com/office/officeart/2011/layout/HexagonRadial"/>
    <dgm:cxn modelId="{3DD64763-72CA-47DD-BA90-CF7E4305F36F}" type="presParOf" srcId="{D987B913-D69C-4D71-8348-29C48F2D72D2}" destId="{AD3115F2-3C0C-45B8-806D-EE652ABDE1F4}" srcOrd="0" destOrd="0" presId="urn:microsoft.com/office/officeart/2011/layout/HexagonRadial"/>
    <dgm:cxn modelId="{9E17F401-E33F-42BC-9A97-32464A198160}" type="presParOf" srcId="{3ABC49D8-61ED-431A-A667-4126E78EABA6}" destId="{48C180E7-C901-4D30-99B5-D5CC43A6B061}" srcOrd="6" destOrd="0" presId="urn:microsoft.com/office/officeart/2011/layout/HexagonRadial"/>
    <dgm:cxn modelId="{AC821B78-89E5-433D-A01E-B17DE0087660}" type="presParOf" srcId="{3ABC49D8-61ED-431A-A667-4126E78EABA6}" destId="{1E9AA11B-4CBA-4B00-AF2E-E01408B123E0}" srcOrd="7" destOrd="0" presId="urn:microsoft.com/office/officeart/2011/layout/HexagonRadial"/>
    <dgm:cxn modelId="{954CB835-3625-43F7-A7F5-7582318418E5}" type="presParOf" srcId="{1E9AA11B-4CBA-4B00-AF2E-E01408B123E0}" destId="{B73407E0-FB09-47D5-BD08-D734D418AA03}" srcOrd="0" destOrd="0" presId="urn:microsoft.com/office/officeart/2011/layout/HexagonRadial"/>
    <dgm:cxn modelId="{0B0D77EE-2C5E-4F8B-8952-C2828CF6D49D}" type="presParOf" srcId="{3ABC49D8-61ED-431A-A667-4126E78EABA6}" destId="{287A7F02-176D-4871-B494-37794718A08B}" srcOrd="8" destOrd="0" presId="urn:microsoft.com/office/officeart/2011/layout/HexagonRadial"/>
    <dgm:cxn modelId="{C41C55B3-D13E-4BFE-BB8D-9D7D8285844E}" type="presParOf" srcId="{3ABC49D8-61ED-431A-A667-4126E78EABA6}" destId="{673E7EA2-C5E4-4C70-B6B1-394CD6EEAC5B}" srcOrd="9" destOrd="0" presId="urn:microsoft.com/office/officeart/2011/layout/HexagonRadial"/>
    <dgm:cxn modelId="{F2E77A58-1547-4252-80B0-450A1C3B1AE3}" type="presParOf" srcId="{673E7EA2-C5E4-4C70-B6B1-394CD6EEAC5B}" destId="{3D567B3B-BB92-4F78-95A5-81374FD4B7CA}" srcOrd="0" destOrd="0" presId="urn:microsoft.com/office/officeart/2011/layout/HexagonRadial"/>
    <dgm:cxn modelId="{B5E73027-0BFB-4BFD-BB69-0BD5C1AF44B5}" type="presParOf" srcId="{3ABC49D8-61ED-431A-A667-4126E78EABA6}" destId="{05508E40-560C-4569-87F9-BDEBFBAD2C09}" srcOrd="10" destOrd="0" presId="urn:microsoft.com/office/officeart/2011/layout/HexagonRadial"/>
    <dgm:cxn modelId="{6714F77F-97B3-440D-826A-BB48FEE01A03}" type="presParOf" srcId="{3ABC49D8-61ED-431A-A667-4126E78EABA6}" destId="{7548624E-4D66-4046-A0EB-1304A49C7DDE}" srcOrd="11" destOrd="0" presId="urn:microsoft.com/office/officeart/2011/layout/HexagonRadial"/>
    <dgm:cxn modelId="{97292B10-37C2-4514-8AC6-5ABF52906A26}" type="presParOf" srcId="{7548624E-4D66-4046-A0EB-1304A49C7DDE}" destId="{70D72AFD-BC19-4575-A1D7-2C9CB69F4E60}" srcOrd="0" destOrd="0" presId="urn:microsoft.com/office/officeart/2011/layout/HexagonRadial"/>
    <dgm:cxn modelId="{9906BD89-C109-464A-945B-917F8A740668}" type="presParOf" srcId="{3ABC49D8-61ED-431A-A667-4126E78EABA6}" destId="{27254F05-7C93-4EC6-9729-E8DFDEDD8F2B}"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213297-E0FE-4FC7-A339-F30F7C4D2987}">
      <dsp:nvSpPr>
        <dsp:cNvPr id="0" name=""/>
        <dsp:cNvSpPr/>
      </dsp:nvSpPr>
      <dsp:spPr>
        <a:xfrm>
          <a:off x="3074719" y="1391726"/>
          <a:ext cx="1768944" cy="1530208"/>
        </a:xfrm>
        <a:prstGeom prst="hexagon">
          <a:avLst>
            <a:gd name="adj" fmla="val 28570"/>
            <a:gd name="vf" fmla="val 115470"/>
          </a:avLst>
        </a:prstGeom>
        <a:solidFill>
          <a:schemeClr val="lt1"/>
        </a:solidFill>
        <a:ln w="15875" cap="rnd"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n-US" sz="1600" kern="1200" dirty="0">
            <a:solidFill>
              <a:schemeClr val="tx1"/>
            </a:solidFill>
          </a:endParaRPr>
        </a:p>
      </dsp:txBody>
      <dsp:txXfrm>
        <a:off x="3367858" y="1645303"/>
        <a:ext cx="1182666" cy="1023054"/>
      </dsp:txXfrm>
    </dsp:sp>
    <dsp:sp modelId="{55804288-9703-4953-9D11-4A5E69ABE125}">
      <dsp:nvSpPr>
        <dsp:cNvPr id="0" name=""/>
        <dsp:cNvSpPr/>
      </dsp:nvSpPr>
      <dsp:spPr>
        <a:xfrm>
          <a:off x="4182418" y="659624"/>
          <a:ext cx="667417" cy="57506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4E6B98-FC7B-4110-9A5E-93C9657BED92}">
      <dsp:nvSpPr>
        <dsp:cNvPr id="0" name=""/>
        <dsp:cNvSpPr/>
      </dsp:nvSpPr>
      <dsp:spPr>
        <a:xfrm>
          <a:off x="3302000" y="451"/>
          <a:ext cx="1449637" cy="1254106"/>
        </a:xfrm>
        <a:prstGeom prst="hexagon">
          <a:avLst>
            <a:gd name="adj" fmla="val 28570"/>
            <a:gd name="vf" fmla="val 115470"/>
          </a:avLst>
        </a:prstGeom>
        <a:solidFill>
          <a:schemeClr val="lt1"/>
        </a:solidFill>
        <a:ln w="15875" cap="rnd"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latin typeface="NikoshBAN" panose="02000000000000000000" pitchFamily="2" charset="0"/>
              <a:cs typeface="NikoshBAN" panose="02000000000000000000" pitchFamily="2" charset="0"/>
            </a:rPr>
            <a:t>জন্মঃ১০ই জুলাই ১৮৮৫</a:t>
          </a:r>
          <a:endParaRPr lang="en-US" sz="1600" kern="1200" dirty="0">
            <a:solidFill>
              <a:schemeClr val="tx1"/>
            </a:solidFill>
            <a:latin typeface="NikoshBAN" panose="02000000000000000000" pitchFamily="2" charset="0"/>
            <a:cs typeface="NikoshBAN" panose="02000000000000000000" pitchFamily="2" charset="0"/>
          </a:endParaRPr>
        </a:p>
      </dsp:txBody>
      <dsp:txXfrm>
        <a:off x="3542236" y="208283"/>
        <a:ext cx="969165" cy="838442"/>
      </dsp:txXfrm>
    </dsp:sp>
    <dsp:sp modelId="{AD3115F2-3C0C-45B8-806D-EE652ABDE1F4}">
      <dsp:nvSpPr>
        <dsp:cNvPr id="0" name=""/>
        <dsp:cNvSpPr/>
      </dsp:nvSpPr>
      <dsp:spPr>
        <a:xfrm>
          <a:off x="4961346" y="1734696"/>
          <a:ext cx="667417" cy="57506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B60681-CA1A-4962-B0E8-4F8E65E492E9}">
      <dsp:nvSpPr>
        <dsp:cNvPr id="0" name=""/>
        <dsp:cNvSpPr/>
      </dsp:nvSpPr>
      <dsp:spPr>
        <a:xfrm>
          <a:off x="4729307" y="740646"/>
          <a:ext cx="1449637" cy="1254106"/>
        </a:xfrm>
        <a:prstGeom prst="hexagon">
          <a:avLst>
            <a:gd name="adj" fmla="val 28570"/>
            <a:gd name="vf" fmla="val 115470"/>
          </a:avLst>
        </a:prstGeom>
        <a:solidFill>
          <a:schemeClr val="lt1"/>
        </a:solidFill>
        <a:ln w="15875" cap="rnd"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bn-IN" sz="1600" kern="1200" dirty="0" smtClean="0">
              <a:solidFill>
                <a:schemeClr val="tx1"/>
              </a:solidFill>
              <a:latin typeface="NikoshBAN" panose="02000000000000000000" pitchFamily="2" charset="0"/>
              <a:cs typeface="NikoshBAN" panose="02000000000000000000" pitchFamily="2" charset="0"/>
            </a:rPr>
            <a:t>জন্মস্থানঃ </a:t>
          </a:r>
          <a:r>
            <a:rPr lang="en-US" sz="1600" kern="1200" dirty="0" smtClean="0">
              <a:solidFill>
                <a:schemeClr val="tx1"/>
              </a:solidFill>
              <a:latin typeface="NikoshBAN" panose="02000000000000000000" pitchFamily="2" charset="0"/>
              <a:cs typeface="NikoshBAN" panose="02000000000000000000" pitchFamily="2" charset="0"/>
            </a:rPr>
            <a:t>পশ্চিমবঙের চব্বিশ পরগনা </a:t>
          </a:r>
          <a:endParaRPr lang="en-US" sz="1600" kern="1200" dirty="0">
            <a:solidFill>
              <a:schemeClr val="tx1"/>
            </a:solidFill>
            <a:latin typeface="NikoshBAN" panose="02000000000000000000" pitchFamily="2" charset="0"/>
            <a:cs typeface="NikoshBAN" panose="02000000000000000000" pitchFamily="2" charset="0"/>
          </a:endParaRPr>
        </a:p>
      </dsp:txBody>
      <dsp:txXfrm>
        <a:off x="4969543" y="948478"/>
        <a:ext cx="969165" cy="838442"/>
      </dsp:txXfrm>
    </dsp:sp>
    <dsp:sp modelId="{B73407E0-FB09-47D5-BD08-D734D418AA03}">
      <dsp:nvSpPr>
        <dsp:cNvPr id="0" name=""/>
        <dsp:cNvSpPr/>
      </dsp:nvSpPr>
      <dsp:spPr>
        <a:xfrm>
          <a:off x="4420253" y="2948250"/>
          <a:ext cx="667417" cy="57506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C180E7-C901-4D30-99B5-D5CC43A6B061}">
      <dsp:nvSpPr>
        <dsp:cNvPr id="0" name=""/>
        <dsp:cNvSpPr/>
      </dsp:nvSpPr>
      <dsp:spPr>
        <a:xfrm>
          <a:off x="4683614" y="2348725"/>
          <a:ext cx="1541022" cy="1254106"/>
        </a:xfrm>
        <a:prstGeom prst="hexagon">
          <a:avLst>
            <a:gd name="adj" fmla="val 28570"/>
            <a:gd name="vf" fmla="val 115470"/>
          </a:avLst>
        </a:prstGeom>
        <a:solidFill>
          <a:schemeClr val="lt1"/>
        </a:solidFill>
        <a:ln w="15875" cap="rnd"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latin typeface="NikoshBAN" panose="02000000000000000000" pitchFamily="2" charset="0"/>
              <a:cs typeface="NikoshBAN" panose="02000000000000000000" pitchFamily="2" charset="0"/>
            </a:rPr>
            <a:t>সাহিত্যঃমুহাম্মদ </a:t>
          </a:r>
          <a:r>
            <a:rPr lang="bn-IN" sz="1600" kern="1200" dirty="0" smtClean="0">
              <a:solidFill>
                <a:schemeClr val="tx1"/>
              </a:solidFill>
              <a:latin typeface="NikoshBAN" panose="02000000000000000000" pitchFamily="2" charset="0"/>
              <a:cs typeface="NikoshBAN" panose="02000000000000000000" pitchFamily="2" charset="0"/>
            </a:rPr>
            <a:t> </a:t>
          </a:r>
          <a:r>
            <a:rPr lang="en-US" sz="1600" kern="1200" dirty="0" smtClean="0">
              <a:solidFill>
                <a:schemeClr val="tx1"/>
              </a:solidFill>
              <a:latin typeface="NikoshBAN" panose="02000000000000000000" pitchFamily="2" charset="0"/>
              <a:cs typeface="NikoshBAN" panose="02000000000000000000" pitchFamily="2" charset="0"/>
            </a:rPr>
            <a:t>শহীদ উল্লাহ্‌ ছিলেন সুপন্ডিত ও ভাষাবিদ</a:t>
          </a:r>
          <a:endParaRPr lang="en-US" sz="1600" kern="1200" dirty="0">
            <a:solidFill>
              <a:schemeClr val="tx1"/>
            </a:solidFill>
            <a:latin typeface="NikoshBAN" panose="02000000000000000000" pitchFamily="2" charset="0"/>
            <a:cs typeface="NikoshBAN" panose="02000000000000000000" pitchFamily="2" charset="0"/>
          </a:endParaRPr>
        </a:p>
      </dsp:txBody>
      <dsp:txXfrm>
        <a:off x="4931465" y="2550430"/>
        <a:ext cx="1045320" cy="850696"/>
      </dsp:txXfrm>
    </dsp:sp>
    <dsp:sp modelId="{3D567B3B-BB92-4F78-95A5-81374FD4B7CA}">
      <dsp:nvSpPr>
        <dsp:cNvPr id="0" name=""/>
        <dsp:cNvSpPr/>
      </dsp:nvSpPr>
      <dsp:spPr>
        <a:xfrm>
          <a:off x="3078011" y="3074221"/>
          <a:ext cx="667417" cy="57506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7A7F02-176D-4871-B494-37794718A08B}">
      <dsp:nvSpPr>
        <dsp:cNvPr id="0" name=""/>
        <dsp:cNvSpPr/>
      </dsp:nvSpPr>
      <dsp:spPr>
        <a:xfrm>
          <a:off x="3237665" y="3059985"/>
          <a:ext cx="1449637" cy="1254106"/>
        </a:xfrm>
        <a:prstGeom prst="hexagon">
          <a:avLst>
            <a:gd name="adj" fmla="val 28570"/>
            <a:gd name="vf" fmla="val 115470"/>
          </a:avLst>
        </a:prstGeom>
        <a:solidFill>
          <a:schemeClr val="lt1"/>
        </a:solidFill>
        <a:ln w="15875" cap="rnd"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bn-IN" sz="1600" kern="1200" dirty="0" smtClean="0">
              <a:solidFill>
                <a:schemeClr val="tx1"/>
              </a:solidFill>
              <a:latin typeface="NikoshBAN" panose="02000000000000000000" pitchFamily="2" charset="0"/>
              <a:cs typeface="NikoshBAN" panose="02000000000000000000" pitchFamily="2" charset="0"/>
            </a:rPr>
            <a:t>উল্লেখযোগ্য গবেষণাঃগীত ও দোয়া,</a:t>
          </a:r>
          <a:endParaRPr lang="en-US" sz="1600" kern="1200" dirty="0">
            <a:solidFill>
              <a:schemeClr val="tx1"/>
            </a:solidFill>
            <a:latin typeface="NikoshBAN" panose="02000000000000000000" pitchFamily="2" charset="0"/>
            <a:cs typeface="NikoshBAN" panose="02000000000000000000" pitchFamily="2" charset="0"/>
          </a:endParaRPr>
        </a:p>
      </dsp:txBody>
      <dsp:txXfrm>
        <a:off x="3477901" y="3267817"/>
        <a:ext cx="969165" cy="838442"/>
      </dsp:txXfrm>
    </dsp:sp>
    <dsp:sp modelId="{70D72AFD-BC19-4575-A1D7-2C9CB69F4E60}">
      <dsp:nvSpPr>
        <dsp:cNvPr id="0" name=""/>
        <dsp:cNvSpPr/>
      </dsp:nvSpPr>
      <dsp:spPr>
        <a:xfrm>
          <a:off x="2286327" y="1999581"/>
          <a:ext cx="667417" cy="57506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508E40-560C-4569-87F9-BDEBFBAD2C09}">
      <dsp:nvSpPr>
        <dsp:cNvPr id="0" name=""/>
        <dsp:cNvSpPr/>
      </dsp:nvSpPr>
      <dsp:spPr>
        <a:xfrm>
          <a:off x="1852357" y="2349587"/>
          <a:ext cx="1449637" cy="1254106"/>
        </a:xfrm>
        <a:prstGeom prst="hexagon">
          <a:avLst>
            <a:gd name="adj" fmla="val 28570"/>
            <a:gd name="vf" fmla="val 115470"/>
          </a:avLst>
        </a:prstGeom>
        <a:solidFill>
          <a:schemeClr val="lt1"/>
        </a:solidFill>
        <a:ln w="15875" cap="rnd"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bn-IN" sz="1600" kern="1200" dirty="0" smtClean="0">
              <a:solidFill>
                <a:schemeClr val="tx1"/>
              </a:solidFill>
              <a:latin typeface="NikoshBAN" panose="02000000000000000000" pitchFamily="2" charset="0"/>
              <a:cs typeface="NikoshBAN" panose="02000000000000000000" pitchFamily="2" charset="0"/>
            </a:rPr>
            <a:t>পুরস্কারঃপাকিস্থান সরকারের প্রাইড অব পারফরম্যান্স</a:t>
          </a:r>
          <a:r>
            <a:rPr lang="bn-IN" sz="1200" kern="1200" dirty="0" smtClean="0">
              <a:solidFill>
                <a:schemeClr val="tx1"/>
              </a:solidFill>
            </a:rPr>
            <a:t>, </a:t>
          </a:r>
          <a:endParaRPr lang="en-US" sz="1200" kern="1200" dirty="0">
            <a:solidFill>
              <a:schemeClr val="tx1"/>
            </a:solidFill>
          </a:endParaRPr>
        </a:p>
      </dsp:txBody>
      <dsp:txXfrm>
        <a:off x="2092593" y="2557419"/>
        <a:ext cx="969165" cy="838442"/>
      </dsp:txXfrm>
    </dsp:sp>
    <dsp:sp modelId="{27254F05-7C93-4EC6-9729-E8DFDEDD8F2B}">
      <dsp:nvSpPr>
        <dsp:cNvPr id="0" name=""/>
        <dsp:cNvSpPr/>
      </dsp:nvSpPr>
      <dsp:spPr>
        <a:xfrm>
          <a:off x="1852357" y="668026"/>
          <a:ext cx="1449637" cy="1254106"/>
        </a:xfrm>
        <a:prstGeom prst="hexagon">
          <a:avLst>
            <a:gd name="adj" fmla="val 28570"/>
            <a:gd name="vf" fmla="val 115470"/>
          </a:avLst>
        </a:prstGeom>
        <a:solidFill>
          <a:schemeClr val="lt1"/>
        </a:solidFill>
        <a:ln w="15875" cap="rnd"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bn-IN" sz="1600" kern="1200" dirty="0" smtClean="0">
              <a:solidFill>
                <a:schemeClr val="tx1"/>
              </a:solidFill>
              <a:latin typeface="NikoshBAN" panose="02000000000000000000" pitchFamily="2" charset="0"/>
              <a:cs typeface="NikoshBAN" panose="02000000000000000000" pitchFamily="2" charset="0"/>
            </a:rPr>
            <a:t>মৃতঃ১৯৬৯ সালের ১৩ই জুলাই</a:t>
          </a:r>
          <a:endParaRPr lang="en-US" sz="1600" kern="1200" dirty="0">
            <a:solidFill>
              <a:schemeClr val="tx1"/>
            </a:solidFill>
            <a:latin typeface="NikoshBAN" panose="02000000000000000000" pitchFamily="2" charset="0"/>
            <a:cs typeface="NikoshBAN" panose="02000000000000000000" pitchFamily="2" charset="0"/>
          </a:endParaRPr>
        </a:p>
      </dsp:txBody>
      <dsp:txXfrm>
        <a:off x="2092593" y="875858"/>
        <a:ext cx="969165" cy="838442"/>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91417" y="1844040"/>
            <a:ext cx="5824031" cy="1659373"/>
          </a:xfrm>
        </p:spPr>
        <p:txBody>
          <a:bodyPr anchor="b">
            <a:normAutofit/>
          </a:bodyPr>
          <a:lstStyle>
            <a:lvl1pPr>
              <a:defRPr sz="3528"/>
            </a:lvl1pPr>
          </a:lstStyle>
          <a:p>
            <a:r>
              <a:rPr lang="en-US" smtClean="0"/>
              <a:t>Click to edit Master title style</a:t>
            </a:r>
            <a:endParaRPr lang="en-US" dirty="0"/>
          </a:p>
        </p:txBody>
      </p:sp>
      <p:sp>
        <p:nvSpPr>
          <p:cNvPr id="3" name="Subtitle 2"/>
          <p:cNvSpPr>
            <a:spLocks noGrp="1"/>
          </p:cNvSpPr>
          <p:nvPr>
            <p:ph type="subTitle" idx="1"/>
          </p:nvPr>
        </p:nvSpPr>
        <p:spPr>
          <a:xfrm>
            <a:off x="1691417" y="3503412"/>
            <a:ext cx="5824031" cy="825941"/>
          </a:xfrm>
        </p:spPr>
        <p:txBody>
          <a:bodyPr anchor="t"/>
          <a:lstStyle>
            <a:lvl1pPr marL="0" indent="0" algn="l">
              <a:buNone/>
              <a:defRPr>
                <a:solidFill>
                  <a:schemeClr val="tx1">
                    <a:lumMod val="65000"/>
                    <a:lumOff val="35000"/>
                  </a:schemeClr>
                </a:solidFill>
              </a:defRPr>
            </a:lvl1pPr>
            <a:lvl2pPr marL="298689" indent="0" algn="ctr">
              <a:buNone/>
              <a:defRPr>
                <a:solidFill>
                  <a:schemeClr val="tx1">
                    <a:tint val="75000"/>
                  </a:schemeClr>
                </a:solidFill>
              </a:defRPr>
            </a:lvl2pPr>
            <a:lvl3pPr marL="597378" indent="0" algn="ctr">
              <a:buNone/>
              <a:defRPr>
                <a:solidFill>
                  <a:schemeClr val="tx1">
                    <a:tint val="75000"/>
                  </a:schemeClr>
                </a:solidFill>
              </a:defRPr>
            </a:lvl3pPr>
            <a:lvl4pPr marL="896066" indent="0" algn="ctr">
              <a:buNone/>
              <a:defRPr>
                <a:solidFill>
                  <a:schemeClr val="tx1">
                    <a:tint val="75000"/>
                  </a:schemeClr>
                </a:solidFill>
              </a:defRPr>
            </a:lvl4pPr>
            <a:lvl5pPr marL="1194755" indent="0" algn="ctr">
              <a:buNone/>
              <a:defRPr>
                <a:solidFill>
                  <a:schemeClr val="tx1">
                    <a:tint val="75000"/>
                  </a:schemeClr>
                </a:solidFill>
              </a:defRPr>
            </a:lvl5pPr>
            <a:lvl6pPr marL="1493444" indent="0" algn="ctr">
              <a:buNone/>
              <a:defRPr>
                <a:solidFill>
                  <a:schemeClr val="tx1">
                    <a:tint val="75000"/>
                  </a:schemeClr>
                </a:solidFill>
              </a:defRPr>
            </a:lvl6pPr>
            <a:lvl7pPr marL="1792133" indent="0" algn="ctr">
              <a:buNone/>
              <a:defRPr>
                <a:solidFill>
                  <a:schemeClr val="tx1">
                    <a:tint val="75000"/>
                  </a:schemeClr>
                </a:solidFill>
              </a:defRPr>
            </a:lvl7pPr>
            <a:lvl8pPr marL="2090821" indent="0" algn="ctr">
              <a:buNone/>
              <a:defRPr>
                <a:solidFill>
                  <a:schemeClr val="tx1">
                    <a:tint val="75000"/>
                  </a:schemeClr>
                </a:solidFill>
              </a:defRPr>
            </a:lvl8pPr>
            <a:lvl9pPr marL="238951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08CE58F-C67B-4F86-A0D6-C3E82887FEE3}" type="datetimeFigureOut">
              <a:rPr lang="en-US" smtClean="0"/>
              <a:t>04/16/2021</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3170795"/>
            <a:ext cx="1139703" cy="570965"/>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47409" y="3321663"/>
            <a:ext cx="509387" cy="267758"/>
          </a:xfrm>
        </p:spPr>
        <p:txBody>
          <a:bodyPr/>
          <a:lstStyle/>
          <a:p>
            <a:fld id="{A961D307-7170-4ACE-8579-22FAC657B18E}" type="slidenum">
              <a:rPr lang="en-US" smtClean="0"/>
              <a:t>‹#›</a:t>
            </a:fld>
            <a:endParaRPr lang="en-US"/>
          </a:p>
        </p:txBody>
      </p:sp>
    </p:spTree>
    <p:extLst>
      <p:ext uri="{BB962C8B-B14F-4D97-AF65-F5344CB8AC3E}">
        <p14:creationId xmlns:p14="http://schemas.microsoft.com/office/powerpoint/2010/main" val="2505395880"/>
      </p:ext>
    </p:extLst>
  </p:cSld>
  <p:clrMapOvr>
    <a:masterClrMapping/>
  </p:clrMapOvr>
  <mc:AlternateContent xmlns:mc="http://schemas.openxmlformats.org/markup-compatibility/2006" xmlns:p14="http://schemas.microsoft.com/office/powerpoint/2010/main">
    <mc:Choice Requires="p14">
      <p:transition spd="slow" p14:dur="1500">
        <p14:prism isInverted="1"/>
        <p:sndAc>
          <p:stSnd>
            <p:snd r:embed="rId1" name="camera.wav"/>
          </p:stSnd>
        </p:sndAc>
      </p:transition>
    </mc:Choice>
    <mc:Fallback xmlns="">
      <p:transition spd="slow">
        <p:fade/>
        <p:sndAc>
          <p:stSnd>
            <p:snd r:embed="rId3" name="camera.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691417" y="447040"/>
            <a:ext cx="5824031" cy="2285829"/>
          </a:xfrm>
        </p:spPr>
        <p:txBody>
          <a:bodyPr anchor="ctr">
            <a:normAutofit/>
          </a:bodyPr>
          <a:lstStyle>
            <a:lvl1pPr algn="l">
              <a:defRPr sz="3136"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691417" y="3192967"/>
            <a:ext cx="5824031" cy="1140967"/>
          </a:xfrm>
        </p:spPr>
        <p:txBody>
          <a:bodyPr anchor="ctr">
            <a:normAutofit/>
          </a:bodyPr>
          <a:lstStyle>
            <a:lvl1pPr marL="0" indent="0" algn="l">
              <a:buNone/>
              <a:defRPr sz="1176">
                <a:solidFill>
                  <a:schemeClr val="tx1">
                    <a:lumMod val="65000"/>
                    <a:lumOff val="35000"/>
                  </a:schemeClr>
                </a:solidFill>
              </a:defRPr>
            </a:lvl1pPr>
            <a:lvl2pPr marL="298689" indent="0">
              <a:buNone/>
              <a:defRPr sz="1176">
                <a:solidFill>
                  <a:schemeClr val="tx1">
                    <a:tint val="75000"/>
                  </a:schemeClr>
                </a:solidFill>
              </a:defRPr>
            </a:lvl2pPr>
            <a:lvl3pPr marL="597378" indent="0">
              <a:buNone/>
              <a:defRPr sz="1045">
                <a:solidFill>
                  <a:schemeClr val="tx1">
                    <a:tint val="75000"/>
                  </a:schemeClr>
                </a:solidFill>
              </a:defRPr>
            </a:lvl3pPr>
            <a:lvl4pPr marL="896066" indent="0">
              <a:buNone/>
              <a:defRPr sz="915">
                <a:solidFill>
                  <a:schemeClr val="tx1">
                    <a:tint val="75000"/>
                  </a:schemeClr>
                </a:solidFill>
              </a:defRPr>
            </a:lvl4pPr>
            <a:lvl5pPr marL="1194755" indent="0">
              <a:buNone/>
              <a:defRPr sz="915">
                <a:solidFill>
                  <a:schemeClr val="tx1">
                    <a:tint val="75000"/>
                  </a:schemeClr>
                </a:solidFill>
              </a:defRPr>
            </a:lvl5pPr>
            <a:lvl6pPr marL="1493444" indent="0">
              <a:buNone/>
              <a:defRPr sz="915">
                <a:solidFill>
                  <a:schemeClr val="tx1">
                    <a:tint val="75000"/>
                  </a:schemeClr>
                </a:solidFill>
              </a:defRPr>
            </a:lvl6pPr>
            <a:lvl7pPr marL="1792133" indent="0">
              <a:buNone/>
              <a:defRPr sz="915">
                <a:solidFill>
                  <a:schemeClr val="tx1">
                    <a:tint val="75000"/>
                  </a:schemeClr>
                </a:solidFill>
              </a:defRPr>
            </a:lvl7pPr>
            <a:lvl8pPr marL="2090821" indent="0">
              <a:buNone/>
              <a:defRPr sz="915">
                <a:solidFill>
                  <a:schemeClr val="tx1">
                    <a:tint val="75000"/>
                  </a:schemeClr>
                </a:solidFill>
              </a:defRPr>
            </a:lvl8pPr>
            <a:lvl9pPr marL="2389510" indent="0">
              <a:buNone/>
              <a:defRPr sz="915">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08CE58F-C67B-4F86-A0D6-C3E82887FEE3}" type="datetimeFigureOut">
              <a:rPr lang="en-US" smtClean="0"/>
              <a:t>04/16/2021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2736" y="2330662"/>
            <a:ext cx="1037714" cy="37201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47409" y="2379036"/>
            <a:ext cx="509387" cy="267758"/>
          </a:xfrm>
        </p:spPr>
        <p:txBody>
          <a:bodyPr/>
          <a:lstStyle/>
          <a:p>
            <a:fld id="{A961D307-7170-4ACE-8579-22FAC657B18E}" type="slidenum">
              <a:rPr lang="en-US" smtClean="0"/>
              <a:t>‹#›</a:t>
            </a:fld>
            <a:endParaRPr lang="en-US"/>
          </a:p>
        </p:txBody>
      </p:sp>
    </p:spTree>
    <p:extLst>
      <p:ext uri="{BB962C8B-B14F-4D97-AF65-F5344CB8AC3E}">
        <p14:creationId xmlns:p14="http://schemas.microsoft.com/office/powerpoint/2010/main" val="2674566509"/>
      </p:ext>
    </p:extLst>
  </p:cSld>
  <p:clrMapOvr>
    <a:masterClrMapping/>
  </p:clrMapOvr>
  <mc:AlternateContent xmlns:mc="http://schemas.openxmlformats.org/markup-compatibility/2006" xmlns:p14="http://schemas.microsoft.com/office/powerpoint/2010/main">
    <mc:Choice Requires="p14">
      <p:transition spd="slow" p14:dur="1500">
        <p14:prism isInverted="1"/>
        <p:sndAc>
          <p:stSnd>
            <p:snd r:embed="rId1" name="camera.wav"/>
          </p:stSnd>
        </p:sndAc>
      </p:transition>
    </mc:Choice>
    <mc:Fallback xmlns="">
      <p:transition spd="slow">
        <p:fade/>
        <p:sndAc>
          <p:stSnd>
            <p:snd r:embed="rId3" name="camera.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61744" y="447040"/>
            <a:ext cx="5483376" cy="2123440"/>
          </a:xfrm>
        </p:spPr>
        <p:txBody>
          <a:bodyPr anchor="ctr">
            <a:normAutofit/>
          </a:bodyPr>
          <a:lstStyle>
            <a:lvl1pPr algn="l">
              <a:defRPr sz="3136"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139419" y="2570480"/>
            <a:ext cx="4923293" cy="279400"/>
          </a:xfrm>
        </p:spPr>
        <p:txBody>
          <a:bodyPr anchor="ctr">
            <a:noAutofit/>
          </a:bodyPr>
          <a:lstStyle>
            <a:lvl1pPr marL="0" indent="0">
              <a:buFontTx/>
              <a:buNone/>
              <a:defRPr sz="1045">
                <a:solidFill>
                  <a:schemeClr val="tx1">
                    <a:lumMod val="50000"/>
                    <a:lumOff val="50000"/>
                  </a:schemeClr>
                </a:solidFill>
              </a:defRPr>
            </a:lvl1pPr>
            <a:lvl2pPr marL="298689" indent="0">
              <a:buFontTx/>
              <a:buNone/>
              <a:defRPr/>
            </a:lvl2pPr>
            <a:lvl3pPr marL="597378" indent="0">
              <a:buFontTx/>
              <a:buNone/>
              <a:defRPr/>
            </a:lvl3pPr>
            <a:lvl4pPr marL="896066" indent="0">
              <a:buFontTx/>
              <a:buNone/>
              <a:defRPr/>
            </a:lvl4pPr>
            <a:lvl5pPr marL="1194755" indent="0">
              <a:buFontTx/>
              <a:buNone/>
              <a:defRPr/>
            </a:lvl5pPr>
          </a:lstStyle>
          <a:p>
            <a:pPr lvl="0"/>
            <a:r>
              <a:rPr lang="en-US" smtClean="0"/>
              <a:t>Edit Master text styles</a:t>
            </a:r>
          </a:p>
        </p:txBody>
      </p:sp>
      <p:sp>
        <p:nvSpPr>
          <p:cNvPr id="3" name="Text Placeholder 2"/>
          <p:cNvSpPr>
            <a:spLocks noGrp="1"/>
          </p:cNvSpPr>
          <p:nvPr>
            <p:ph type="body" idx="1"/>
          </p:nvPr>
        </p:nvSpPr>
        <p:spPr>
          <a:xfrm>
            <a:off x="1691417" y="3192967"/>
            <a:ext cx="5824031" cy="1140967"/>
          </a:xfrm>
        </p:spPr>
        <p:txBody>
          <a:bodyPr anchor="ctr">
            <a:normAutofit/>
          </a:bodyPr>
          <a:lstStyle>
            <a:lvl1pPr marL="0" indent="0" algn="l">
              <a:buNone/>
              <a:defRPr sz="1176">
                <a:solidFill>
                  <a:schemeClr val="tx1">
                    <a:lumMod val="65000"/>
                    <a:lumOff val="35000"/>
                  </a:schemeClr>
                </a:solidFill>
              </a:defRPr>
            </a:lvl1pPr>
            <a:lvl2pPr marL="298689" indent="0">
              <a:buNone/>
              <a:defRPr sz="1176">
                <a:solidFill>
                  <a:schemeClr val="tx1">
                    <a:tint val="75000"/>
                  </a:schemeClr>
                </a:solidFill>
              </a:defRPr>
            </a:lvl2pPr>
            <a:lvl3pPr marL="597378" indent="0">
              <a:buNone/>
              <a:defRPr sz="1045">
                <a:solidFill>
                  <a:schemeClr val="tx1">
                    <a:tint val="75000"/>
                  </a:schemeClr>
                </a:solidFill>
              </a:defRPr>
            </a:lvl3pPr>
            <a:lvl4pPr marL="896066" indent="0">
              <a:buNone/>
              <a:defRPr sz="915">
                <a:solidFill>
                  <a:schemeClr val="tx1">
                    <a:tint val="75000"/>
                  </a:schemeClr>
                </a:solidFill>
              </a:defRPr>
            </a:lvl4pPr>
            <a:lvl5pPr marL="1194755" indent="0">
              <a:buNone/>
              <a:defRPr sz="915">
                <a:solidFill>
                  <a:schemeClr val="tx1">
                    <a:tint val="75000"/>
                  </a:schemeClr>
                </a:solidFill>
              </a:defRPr>
            </a:lvl5pPr>
            <a:lvl6pPr marL="1493444" indent="0">
              <a:buNone/>
              <a:defRPr sz="915">
                <a:solidFill>
                  <a:schemeClr val="tx1">
                    <a:tint val="75000"/>
                  </a:schemeClr>
                </a:solidFill>
              </a:defRPr>
            </a:lvl6pPr>
            <a:lvl7pPr marL="1792133" indent="0">
              <a:buNone/>
              <a:defRPr sz="915">
                <a:solidFill>
                  <a:schemeClr val="tx1">
                    <a:tint val="75000"/>
                  </a:schemeClr>
                </a:solidFill>
              </a:defRPr>
            </a:lvl7pPr>
            <a:lvl8pPr marL="2090821" indent="0">
              <a:buNone/>
              <a:defRPr sz="915">
                <a:solidFill>
                  <a:schemeClr val="tx1">
                    <a:tint val="75000"/>
                  </a:schemeClr>
                </a:solidFill>
              </a:defRPr>
            </a:lvl8pPr>
            <a:lvl9pPr marL="2389510" indent="0">
              <a:buNone/>
              <a:defRPr sz="915">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08CE58F-C67B-4F86-A0D6-C3E82887FEE3}" type="datetimeFigureOut">
              <a:rPr lang="en-US" smtClean="0"/>
              <a:t>04/16/2021</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2736" y="2330662"/>
            <a:ext cx="1037714" cy="37201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47409" y="2379036"/>
            <a:ext cx="509387" cy="267758"/>
          </a:xfrm>
        </p:spPr>
        <p:txBody>
          <a:bodyPr/>
          <a:lstStyle/>
          <a:p>
            <a:fld id="{A961D307-7170-4ACE-8579-22FAC657B18E}" type="slidenum">
              <a:rPr lang="en-US" smtClean="0"/>
              <a:t>‹#›</a:t>
            </a:fld>
            <a:endParaRPr lang="en-US"/>
          </a:p>
        </p:txBody>
      </p:sp>
      <p:sp>
        <p:nvSpPr>
          <p:cNvPr id="14" name="TextBox 13"/>
          <p:cNvSpPr txBox="1"/>
          <p:nvPr/>
        </p:nvSpPr>
        <p:spPr>
          <a:xfrm>
            <a:off x="1612007" y="475204"/>
            <a:ext cx="398224" cy="428836"/>
          </a:xfrm>
          <a:prstGeom prst="rect">
            <a:avLst/>
          </a:prstGeom>
        </p:spPr>
        <p:txBody>
          <a:bodyPr vert="horz" lIns="59734" tIns="29867" rIns="59734" bIns="29867" rtlCol="0" anchor="ctr">
            <a:noAutofit/>
          </a:bodyPr>
          <a:lstStyle/>
          <a:p>
            <a:pPr lvl="0"/>
            <a:r>
              <a:rPr lang="en-US" sz="5226" baseline="0" dirty="0">
                <a:ln w="3175" cmpd="sng">
                  <a:noFill/>
                </a:ln>
                <a:solidFill>
                  <a:schemeClr val="accent1"/>
                </a:solidFill>
                <a:effectLst/>
                <a:latin typeface="Arial"/>
              </a:rPr>
              <a:t>“</a:t>
            </a:r>
          </a:p>
        </p:txBody>
      </p:sp>
      <p:sp>
        <p:nvSpPr>
          <p:cNvPr id="15" name="TextBox 14"/>
          <p:cNvSpPr txBox="1"/>
          <p:nvPr/>
        </p:nvSpPr>
        <p:spPr>
          <a:xfrm>
            <a:off x="7260836" y="2130558"/>
            <a:ext cx="398224" cy="428836"/>
          </a:xfrm>
          <a:prstGeom prst="rect">
            <a:avLst/>
          </a:prstGeom>
        </p:spPr>
        <p:txBody>
          <a:bodyPr vert="horz" lIns="59734" tIns="29867" rIns="59734" bIns="29867" rtlCol="0" anchor="ctr">
            <a:noAutofit/>
          </a:bodyPr>
          <a:lstStyle/>
          <a:p>
            <a:r>
              <a:rPr lang="en-US" sz="5226"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31551008"/>
      </p:ext>
    </p:extLst>
  </p:cSld>
  <p:clrMapOvr>
    <a:masterClrMapping/>
  </p:clrMapOvr>
  <mc:AlternateContent xmlns:mc="http://schemas.openxmlformats.org/markup-compatibility/2006" xmlns:p14="http://schemas.microsoft.com/office/powerpoint/2010/main">
    <mc:Choice Requires="p14">
      <p:transition spd="slow" p14:dur="1500">
        <p14:prism isInverted="1"/>
        <p:sndAc>
          <p:stSnd>
            <p:snd r:embed="rId1" name="camera.wav"/>
          </p:stSnd>
        </p:sndAc>
      </p:transition>
    </mc:Choice>
    <mc:Fallback xmlns="">
      <p:transition spd="slow">
        <p:fade/>
        <p:sndAc>
          <p:stSnd>
            <p:snd r:embed="rId3" name="camera.wav"/>
          </p:stSnd>
        </p:sndAc>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691417" y="1788160"/>
            <a:ext cx="5824032" cy="1998220"/>
          </a:xfrm>
        </p:spPr>
        <p:txBody>
          <a:bodyPr anchor="b">
            <a:normAutofit/>
          </a:bodyPr>
          <a:lstStyle>
            <a:lvl1pPr algn="l">
              <a:defRPr sz="3136"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691417" y="3799840"/>
            <a:ext cx="5824032" cy="535056"/>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508CE58F-C67B-4F86-A0D6-C3E82887FEE3}" type="datetimeFigureOut">
              <a:rPr lang="en-US" smtClean="0"/>
              <a:t>04/16/2021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2736" y="3601932"/>
            <a:ext cx="1037714" cy="37201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47409" y="3654264"/>
            <a:ext cx="509387" cy="267758"/>
          </a:xfrm>
        </p:spPr>
        <p:txBody>
          <a:bodyPr/>
          <a:lstStyle/>
          <a:p>
            <a:fld id="{A961D307-7170-4ACE-8579-22FAC657B18E}" type="slidenum">
              <a:rPr lang="en-US" smtClean="0"/>
              <a:t>‹#›</a:t>
            </a:fld>
            <a:endParaRPr lang="en-US"/>
          </a:p>
        </p:txBody>
      </p:sp>
    </p:spTree>
    <p:extLst>
      <p:ext uri="{BB962C8B-B14F-4D97-AF65-F5344CB8AC3E}">
        <p14:creationId xmlns:p14="http://schemas.microsoft.com/office/powerpoint/2010/main" val="1416868506"/>
      </p:ext>
    </p:extLst>
  </p:cSld>
  <p:clrMapOvr>
    <a:masterClrMapping/>
  </p:clrMapOvr>
  <mc:AlternateContent xmlns:mc="http://schemas.openxmlformats.org/markup-compatibility/2006" xmlns:p14="http://schemas.microsoft.com/office/powerpoint/2010/main">
    <mc:Choice Requires="p14">
      <p:transition spd="slow" p14:dur="1500">
        <p14:prism isInverted="1"/>
        <p:sndAc>
          <p:stSnd>
            <p:snd r:embed="rId1" name="camera.wav"/>
          </p:stSnd>
        </p:sndAc>
      </p:transition>
    </mc:Choice>
    <mc:Fallback xmlns="">
      <p:transition spd="slow">
        <p:fade/>
        <p:sndAc>
          <p:stSnd>
            <p:snd r:embed="rId3" name="camera.wav"/>
          </p:stSnd>
        </p:sndAc>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1861744" y="447040"/>
            <a:ext cx="5483376" cy="2123440"/>
          </a:xfrm>
        </p:spPr>
        <p:txBody>
          <a:bodyPr anchor="ctr">
            <a:normAutofit/>
          </a:bodyPr>
          <a:lstStyle>
            <a:lvl1pPr algn="l">
              <a:defRPr sz="3136"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691416" y="3185160"/>
            <a:ext cx="5824032" cy="614680"/>
          </a:xfrm>
        </p:spPr>
        <p:txBody>
          <a:bodyPr anchor="b">
            <a:noAutofit/>
          </a:bodyPr>
          <a:lstStyle>
            <a:lvl1pPr marL="0" indent="0">
              <a:buFontTx/>
              <a:buNone/>
              <a:defRPr sz="1568">
                <a:solidFill>
                  <a:schemeClr val="accent1"/>
                </a:solidFill>
              </a:defRPr>
            </a:lvl1pPr>
            <a:lvl2pPr marL="298689" indent="0">
              <a:buFontTx/>
              <a:buNone/>
              <a:defRPr/>
            </a:lvl2pPr>
            <a:lvl3pPr marL="597378" indent="0">
              <a:buFontTx/>
              <a:buNone/>
              <a:defRPr/>
            </a:lvl3pPr>
            <a:lvl4pPr marL="896066" indent="0">
              <a:buFontTx/>
              <a:buNone/>
              <a:defRPr/>
            </a:lvl4pPr>
            <a:lvl5pPr marL="1194755"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1691417" y="3799840"/>
            <a:ext cx="5824032" cy="535056"/>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508CE58F-C67B-4F86-A0D6-C3E82887FEE3}" type="datetimeFigureOut">
              <a:rPr lang="en-US" smtClean="0"/>
              <a:t>04/16/2021</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2736" y="3601932"/>
            <a:ext cx="1037714" cy="37201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47409" y="3654264"/>
            <a:ext cx="509387" cy="267758"/>
          </a:xfrm>
        </p:spPr>
        <p:txBody>
          <a:bodyPr/>
          <a:lstStyle/>
          <a:p>
            <a:fld id="{A961D307-7170-4ACE-8579-22FAC657B18E}" type="slidenum">
              <a:rPr lang="en-US" smtClean="0"/>
              <a:t>‹#›</a:t>
            </a:fld>
            <a:endParaRPr lang="en-US"/>
          </a:p>
        </p:txBody>
      </p:sp>
      <p:sp>
        <p:nvSpPr>
          <p:cNvPr id="17" name="TextBox 16"/>
          <p:cNvSpPr txBox="1"/>
          <p:nvPr/>
        </p:nvSpPr>
        <p:spPr>
          <a:xfrm>
            <a:off x="1612007" y="475204"/>
            <a:ext cx="398224" cy="428836"/>
          </a:xfrm>
          <a:prstGeom prst="rect">
            <a:avLst/>
          </a:prstGeom>
        </p:spPr>
        <p:txBody>
          <a:bodyPr vert="horz" lIns="59734" tIns="29867" rIns="59734" bIns="29867" rtlCol="0" anchor="ctr">
            <a:noAutofit/>
          </a:bodyPr>
          <a:lstStyle/>
          <a:p>
            <a:pPr lvl="0"/>
            <a:r>
              <a:rPr lang="en-US" sz="5226" baseline="0" dirty="0">
                <a:ln w="3175" cmpd="sng">
                  <a:noFill/>
                </a:ln>
                <a:solidFill>
                  <a:schemeClr val="accent1"/>
                </a:solidFill>
                <a:effectLst/>
                <a:latin typeface="Arial"/>
              </a:rPr>
              <a:t>“</a:t>
            </a:r>
          </a:p>
        </p:txBody>
      </p:sp>
      <p:sp>
        <p:nvSpPr>
          <p:cNvPr id="18" name="TextBox 17"/>
          <p:cNvSpPr txBox="1"/>
          <p:nvPr/>
        </p:nvSpPr>
        <p:spPr>
          <a:xfrm>
            <a:off x="7260836" y="2130558"/>
            <a:ext cx="398224" cy="428836"/>
          </a:xfrm>
          <a:prstGeom prst="rect">
            <a:avLst/>
          </a:prstGeom>
        </p:spPr>
        <p:txBody>
          <a:bodyPr vert="horz" lIns="59734" tIns="29867" rIns="59734" bIns="29867" rtlCol="0" anchor="ctr">
            <a:noAutofit/>
          </a:bodyPr>
          <a:lstStyle/>
          <a:p>
            <a:pPr lvl="0"/>
            <a:r>
              <a:rPr lang="en-US" sz="5226"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58655961"/>
      </p:ext>
    </p:extLst>
  </p:cSld>
  <p:clrMapOvr>
    <a:masterClrMapping/>
  </p:clrMapOvr>
  <mc:AlternateContent xmlns:mc="http://schemas.openxmlformats.org/markup-compatibility/2006" xmlns:p14="http://schemas.microsoft.com/office/powerpoint/2010/main">
    <mc:Choice Requires="p14">
      <p:transition spd="slow" p14:dur="1500">
        <p14:prism isInverted="1"/>
        <p:sndAc>
          <p:stSnd>
            <p:snd r:embed="rId1" name="camera.wav"/>
          </p:stSnd>
        </p:sndAc>
      </p:transition>
    </mc:Choice>
    <mc:Fallback xmlns="">
      <p:transition spd="slow">
        <p:fade/>
        <p:sndAc>
          <p:stSnd>
            <p:snd r:embed="rId3" name="camera.wav"/>
          </p:stSnd>
        </p:sndAc>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691417" y="460098"/>
            <a:ext cx="5824031" cy="2112015"/>
          </a:xfrm>
        </p:spPr>
        <p:txBody>
          <a:bodyPr anchor="ctr">
            <a:normAutofit/>
          </a:bodyPr>
          <a:lstStyle>
            <a:lvl1pPr algn="l">
              <a:defRPr sz="3136"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691416" y="3185160"/>
            <a:ext cx="5824032" cy="614680"/>
          </a:xfrm>
        </p:spPr>
        <p:txBody>
          <a:bodyPr anchor="b">
            <a:noAutofit/>
          </a:bodyPr>
          <a:lstStyle>
            <a:lvl1pPr marL="0" indent="0">
              <a:buFontTx/>
              <a:buNone/>
              <a:defRPr sz="1568">
                <a:solidFill>
                  <a:schemeClr val="accent1"/>
                </a:solidFill>
              </a:defRPr>
            </a:lvl1pPr>
            <a:lvl2pPr marL="298689" indent="0">
              <a:buFontTx/>
              <a:buNone/>
              <a:defRPr/>
            </a:lvl2pPr>
            <a:lvl3pPr marL="597378" indent="0">
              <a:buFontTx/>
              <a:buNone/>
              <a:defRPr/>
            </a:lvl3pPr>
            <a:lvl4pPr marL="896066" indent="0">
              <a:buFontTx/>
              <a:buNone/>
              <a:defRPr/>
            </a:lvl4pPr>
            <a:lvl5pPr marL="1194755"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1691417" y="3799840"/>
            <a:ext cx="5824032" cy="535056"/>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508CE58F-C67B-4F86-A0D6-C3E82887FEE3}" type="datetimeFigureOut">
              <a:rPr lang="en-US" smtClean="0"/>
              <a:t>04/16/2021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2736" y="3601932"/>
            <a:ext cx="1037714" cy="37201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47409" y="3654264"/>
            <a:ext cx="509387" cy="267758"/>
          </a:xfrm>
        </p:spPr>
        <p:txBody>
          <a:bodyPr/>
          <a:lstStyle/>
          <a:p>
            <a:fld id="{A961D307-7170-4ACE-8579-22FAC657B18E}" type="slidenum">
              <a:rPr lang="en-US" smtClean="0"/>
              <a:t>‹#›</a:t>
            </a:fld>
            <a:endParaRPr lang="en-US"/>
          </a:p>
        </p:txBody>
      </p:sp>
    </p:spTree>
    <p:extLst>
      <p:ext uri="{BB962C8B-B14F-4D97-AF65-F5344CB8AC3E}">
        <p14:creationId xmlns:p14="http://schemas.microsoft.com/office/powerpoint/2010/main" val="2096236441"/>
      </p:ext>
    </p:extLst>
  </p:cSld>
  <p:clrMapOvr>
    <a:masterClrMapping/>
  </p:clrMapOvr>
  <mc:AlternateContent xmlns:mc="http://schemas.openxmlformats.org/markup-compatibility/2006" xmlns:p14="http://schemas.microsoft.com/office/powerpoint/2010/main">
    <mc:Choice Requires="p14">
      <p:transition spd="slow" p14:dur="1500">
        <p14:prism isInverted="1"/>
        <p:sndAc>
          <p:stSnd>
            <p:snd r:embed="rId1" name="camera.wav"/>
          </p:stSnd>
        </p:sndAc>
      </p:transition>
    </mc:Choice>
    <mc:Fallback xmlns="">
      <p:transition spd="slow">
        <p:fade/>
        <p:sndAc>
          <p:stSnd>
            <p:snd r:embed="rId3" name="camera.wav"/>
          </p:stSnd>
        </p:sndAc>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8CE58F-C67B-4F86-A0D6-C3E82887FEE3}" type="datetimeFigureOut">
              <a:rPr lang="en-US" smtClean="0"/>
              <a:t>04/16/2021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2736" y="523875"/>
            <a:ext cx="1037714" cy="37201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961D307-7170-4ACE-8579-22FAC657B18E}" type="slidenum">
              <a:rPr lang="en-US" smtClean="0"/>
              <a:t>‹#›</a:t>
            </a:fld>
            <a:endParaRPr lang="en-US"/>
          </a:p>
        </p:txBody>
      </p:sp>
    </p:spTree>
    <p:extLst>
      <p:ext uri="{BB962C8B-B14F-4D97-AF65-F5344CB8AC3E}">
        <p14:creationId xmlns:p14="http://schemas.microsoft.com/office/powerpoint/2010/main" val="3135608562"/>
      </p:ext>
    </p:extLst>
  </p:cSld>
  <p:clrMapOvr>
    <a:masterClrMapping/>
  </p:clrMapOvr>
  <mc:AlternateContent xmlns:mc="http://schemas.openxmlformats.org/markup-compatibility/2006" xmlns:p14="http://schemas.microsoft.com/office/powerpoint/2010/main">
    <mc:Choice Requires="p14">
      <p:transition spd="slow" p14:dur="1500">
        <p14:prism isInverted="1"/>
        <p:sndAc>
          <p:stSnd>
            <p:snd r:embed="rId1" name="camera.wav"/>
          </p:stSnd>
        </p:sndAc>
      </p:transition>
    </mc:Choice>
    <mc:Fallback xmlns="">
      <p:transition spd="slow">
        <p:fade/>
        <p:sndAc>
          <p:stSnd>
            <p:snd r:embed="rId3" name="camera.wav"/>
          </p:stSnd>
        </p:sndAc>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71885" y="460097"/>
            <a:ext cx="1442127" cy="3874799"/>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691416" y="460097"/>
            <a:ext cx="4231134" cy="38747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8CE58F-C67B-4F86-A0D6-C3E82887FEE3}" type="datetimeFigureOut">
              <a:rPr lang="en-US" smtClean="0"/>
              <a:t>04/16/2021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2736" y="523875"/>
            <a:ext cx="1037714" cy="37201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961D307-7170-4ACE-8579-22FAC657B18E}" type="slidenum">
              <a:rPr lang="en-US" smtClean="0"/>
              <a:t>‹#›</a:t>
            </a:fld>
            <a:endParaRPr lang="en-US"/>
          </a:p>
        </p:txBody>
      </p:sp>
    </p:spTree>
    <p:extLst>
      <p:ext uri="{BB962C8B-B14F-4D97-AF65-F5344CB8AC3E}">
        <p14:creationId xmlns:p14="http://schemas.microsoft.com/office/powerpoint/2010/main" val="1062606803"/>
      </p:ext>
    </p:extLst>
  </p:cSld>
  <p:clrMapOvr>
    <a:masterClrMapping/>
  </p:clrMapOvr>
  <mc:AlternateContent xmlns:mc="http://schemas.openxmlformats.org/markup-compatibility/2006" xmlns:p14="http://schemas.microsoft.com/office/powerpoint/2010/main">
    <mc:Choice Requires="p14">
      <p:transition spd="slow" p14:dur="1500">
        <p14:prism isInverted="1"/>
        <p:sndAc>
          <p:stSnd>
            <p:snd r:embed="rId1" name="camera.wav"/>
          </p:stSnd>
        </p:sndAc>
      </p:transition>
    </mc:Choice>
    <mc:Fallback xmlns="">
      <p:transition spd="slow">
        <p:fade/>
        <p:sndAc>
          <p:stSnd>
            <p:snd r:embed="rId3" name="camera.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93842" y="457681"/>
            <a:ext cx="5821606" cy="939319"/>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691416" y="1564640"/>
            <a:ext cx="5824032" cy="277025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8CE58F-C67B-4F86-A0D6-C3E82887FEE3}" type="datetimeFigureOut">
              <a:rPr lang="en-US" smtClean="0"/>
              <a:t>04/16/2021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2736" y="523875"/>
            <a:ext cx="1037714" cy="37201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961D307-7170-4ACE-8579-22FAC657B18E}" type="slidenum">
              <a:rPr lang="en-US" smtClean="0"/>
              <a:t>‹#›</a:t>
            </a:fld>
            <a:endParaRPr lang="en-US"/>
          </a:p>
        </p:txBody>
      </p:sp>
    </p:spTree>
    <p:extLst>
      <p:ext uri="{BB962C8B-B14F-4D97-AF65-F5344CB8AC3E}">
        <p14:creationId xmlns:p14="http://schemas.microsoft.com/office/powerpoint/2010/main" val="3254690376"/>
      </p:ext>
    </p:extLst>
  </p:cSld>
  <p:clrMapOvr>
    <a:masterClrMapping/>
  </p:clrMapOvr>
  <mc:AlternateContent xmlns:mc="http://schemas.openxmlformats.org/markup-compatibility/2006" xmlns:p14="http://schemas.microsoft.com/office/powerpoint/2010/main">
    <mc:Choice Requires="p14">
      <p:transition spd="slow" p14:dur="1500">
        <p14:prism isInverted="1"/>
        <p:sndAc>
          <p:stSnd>
            <p:snd r:embed="rId1" name="camera.wav"/>
          </p:stSnd>
        </p:sndAc>
      </p:transition>
    </mc:Choice>
    <mc:Fallback xmlns="">
      <p:transition spd="slow">
        <p:fade/>
        <p:sndAc>
          <p:stSnd>
            <p:snd r:embed="rId3" name="camera.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91417" y="1509750"/>
            <a:ext cx="5824031" cy="1077120"/>
          </a:xfrm>
        </p:spPr>
        <p:txBody>
          <a:bodyPr anchor="b"/>
          <a:lstStyle>
            <a:lvl1pPr algn="l">
              <a:defRPr sz="2613"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691417" y="2588761"/>
            <a:ext cx="5824031" cy="630960"/>
          </a:xfrm>
        </p:spPr>
        <p:txBody>
          <a:bodyPr anchor="t"/>
          <a:lstStyle>
            <a:lvl1pPr marL="0" indent="0" algn="l">
              <a:buNone/>
              <a:defRPr sz="1307">
                <a:solidFill>
                  <a:schemeClr val="tx1">
                    <a:lumMod val="65000"/>
                    <a:lumOff val="35000"/>
                  </a:schemeClr>
                </a:solidFill>
              </a:defRPr>
            </a:lvl1pPr>
            <a:lvl2pPr marL="298689" indent="0">
              <a:buNone/>
              <a:defRPr sz="1176">
                <a:solidFill>
                  <a:schemeClr val="tx1">
                    <a:tint val="75000"/>
                  </a:schemeClr>
                </a:solidFill>
              </a:defRPr>
            </a:lvl2pPr>
            <a:lvl3pPr marL="597378" indent="0">
              <a:buNone/>
              <a:defRPr sz="1045">
                <a:solidFill>
                  <a:schemeClr val="tx1">
                    <a:tint val="75000"/>
                  </a:schemeClr>
                </a:solidFill>
              </a:defRPr>
            </a:lvl3pPr>
            <a:lvl4pPr marL="896066" indent="0">
              <a:buNone/>
              <a:defRPr sz="915">
                <a:solidFill>
                  <a:schemeClr val="tx1">
                    <a:tint val="75000"/>
                  </a:schemeClr>
                </a:solidFill>
              </a:defRPr>
            </a:lvl4pPr>
            <a:lvl5pPr marL="1194755" indent="0">
              <a:buNone/>
              <a:defRPr sz="915">
                <a:solidFill>
                  <a:schemeClr val="tx1">
                    <a:tint val="75000"/>
                  </a:schemeClr>
                </a:solidFill>
              </a:defRPr>
            </a:lvl5pPr>
            <a:lvl6pPr marL="1493444" indent="0">
              <a:buNone/>
              <a:defRPr sz="915">
                <a:solidFill>
                  <a:schemeClr val="tx1">
                    <a:tint val="75000"/>
                  </a:schemeClr>
                </a:solidFill>
              </a:defRPr>
            </a:lvl6pPr>
            <a:lvl7pPr marL="1792133" indent="0">
              <a:buNone/>
              <a:defRPr sz="915">
                <a:solidFill>
                  <a:schemeClr val="tx1">
                    <a:tint val="75000"/>
                  </a:schemeClr>
                </a:solidFill>
              </a:defRPr>
            </a:lvl7pPr>
            <a:lvl8pPr marL="2090821" indent="0">
              <a:buNone/>
              <a:defRPr sz="915">
                <a:solidFill>
                  <a:schemeClr val="tx1">
                    <a:tint val="75000"/>
                  </a:schemeClr>
                </a:solidFill>
              </a:defRPr>
            </a:lvl8pPr>
            <a:lvl9pPr marL="2389510" indent="0">
              <a:buNone/>
              <a:defRPr sz="915">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08CE58F-C67B-4F86-A0D6-C3E82887FEE3}" type="datetimeFigureOut">
              <a:rPr lang="en-US" smtClean="0"/>
              <a:t>04/16/2021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2736" y="2330662"/>
            <a:ext cx="1037714" cy="37201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47409" y="2379036"/>
            <a:ext cx="509387" cy="267758"/>
          </a:xfrm>
        </p:spPr>
        <p:txBody>
          <a:bodyPr/>
          <a:lstStyle/>
          <a:p>
            <a:fld id="{A961D307-7170-4ACE-8579-22FAC657B18E}" type="slidenum">
              <a:rPr lang="en-US" smtClean="0"/>
              <a:t>‹#›</a:t>
            </a:fld>
            <a:endParaRPr lang="en-US"/>
          </a:p>
        </p:txBody>
      </p:sp>
    </p:spTree>
    <p:extLst>
      <p:ext uri="{BB962C8B-B14F-4D97-AF65-F5344CB8AC3E}">
        <p14:creationId xmlns:p14="http://schemas.microsoft.com/office/powerpoint/2010/main" val="1585309841"/>
      </p:ext>
    </p:extLst>
  </p:cSld>
  <p:clrMapOvr>
    <a:masterClrMapping/>
  </p:clrMapOvr>
  <mc:AlternateContent xmlns:mc="http://schemas.openxmlformats.org/markup-compatibility/2006" xmlns:p14="http://schemas.microsoft.com/office/powerpoint/2010/main">
    <mc:Choice Requires="p14">
      <p:transition spd="slow" p14:dur="1500">
        <p14:prism isInverted="1"/>
        <p:sndAc>
          <p:stSnd>
            <p:snd r:embed="rId1" name="camera.wav"/>
          </p:stSnd>
        </p:sndAc>
      </p:transition>
    </mc:Choice>
    <mc:Fallback xmlns="">
      <p:transition spd="slow">
        <p:fade/>
        <p:sndAc>
          <p:stSnd>
            <p:snd r:embed="rId3" name="camera.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691416" y="1564640"/>
            <a:ext cx="2818054" cy="2770256"/>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97393" y="1559230"/>
            <a:ext cx="2818054" cy="2770256"/>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08CE58F-C67B-4F86-A0D6-C3E82887FEE3}" type="datetimeFigureOut">
              <a:rPr lang="en-US" smtClean="0"/>
              <a:t>04/16/2021</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2736" y="523875"/>
            <a:ext cx="1037714" cy="37201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47409" y="577707"/>
            <a:ext cx="509387" cy="267758"/>
          </a:xfrm>
        </p:spPr>
        <p:txBody>
          <a:bodyPr/>
          <a:lstStyle/>
          <a:p>
            <a:fld id="{A961D307-7170-4ACE-8579-22FAC657B18E}" type="slidenum">
              <a:rPr lang="en-US" smtClean="0"/>
              <a:t>‹#›</a:t>
            </a:fld>
            <a:endParaRPr lang="en-US"/>
          </a:p>
        </p:txBody>
      </p:sp>
    </p:spTree>
    <p:extLst>
      <p:ext uri="{BB962C8B-B14F-4D97-AF65-F5344CB8AC3E}">
        <p14:creationId xmlns:p14="http://schemas.microsoft.com/office/powerpoint/2010/main" val="2942018760"/>
      </p:ext>
    </p:extLst>
  </p:cSld>
  <p:clrMapOvr>
    <a:masterClrMapping/>
  </p:clrMapOvr>
  <mc:AlternateContent xmlns:mc="http://schemas.openxmlformats.org/markup-compatibility/2006" xmlns:p14="http://schemas.microsoft.com/office/powerpoint/2010/main">
    <mc:Choice Requires="p14">
      <p:transition spd="slow" p14:dur="1500">
        <p14:prism isInverted="1"/>
        <p:sndAc>
          <p:stSnd>
            <p:snd r:embed="rId1" name="camera.wav"/>
          </p:stSnd>
        </p:sndAc>
      </p:transition>
    </mc:Choice>
    <mc:Fallback xmlns="">
      <p:transition spd="slow">
        <p:fade/>
        <p:sndAc>
          <p:stSnd>
            <p:snd r:embed="rId3" name="camera.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920161" y="1446649"/>
            <a:ext cx="2608273" cy="422592"/>
          </a:xfrm>
        </p:spPr>
        <p:txBody>
          <a:bodyPr anchor="b">
            <a:noAutofit/>
          </a:bodyPr>
          <a:lstStyle>
            <a:lvl1pPr marL="0" indent="0">
              <a:buNone/>
              <a:defRPr sz="1568" b="0"/>
            </a:lvl1pPr>
            <a:lvl2pPr marL="298689" indent="0">
              <a:buNone/>
              <a:defRPr sz="1307" b="1"/>
            </a:lvl2pPr>
            <a:lvl3pPr marL="597378" indent="0">
              <a:buNone/>
              <a:defRPr sz="1176" b="1"/>
            </a:lvl3pPr>
            <a:lvl4pPr marL="896066" indent="0">
              <a:buNone/>
              <a:defRPr sz="1045" b="1"/>
            </a:lvl4pPr>
            <a:lvl5pPr marL="1194755" indent="0">
              <a:buNone/>
              <a:defRPr sz="1045" b="1"/>
            </a:lvl5pPr>
            <a:lvl6pPr marL="1493444" indent="0">
              <a:buNone/>
              <a:defRPr sz="1045" b="1"/>
            </a:lvl6pPr>
            <a:lvl7pPr marL="1792133" indent="0">
              <a:buNone/>
              <a:defRPr sz="1045" b="1"/>
            </a:lvl7pPr>
            <a:lvl8pPr marL="2090821" indent="0">
              <a:buNone/>
              <a:defRPr sz="1045" b="1"/>
            </a:lvl8pPr>
            <a:lvl9pPr marL="2389510" indent="0">
              <a:buNone/>
              <a:defRPr sz="1045" b="1"/>
            </a:lvl9pPr>
          </a:lstStyle>
          <a:p>
            <a:pPr lvl="0"/>
            <a:r>
              <a:rPr lang="en-US" smtClean="0"/>
              <a:t>Edit Master text styles</a:t>
            </a:r>
          </a:p>
        </p:txBody>
      </p:sp>
      <p:sp>
        <p:nvSpPr>
          <p:cNvPr id="4" name="Content Placeholder 3"/>
          <p:cNvSpPr>
            <a:spLocks noGrp="1"/>
          </p:cNvSpPr>
          <p:nvPr>
            <p:ph sz="half" idx="2"/>
          </p:nvPr>
        </p:nvSpPr>
        <p:spPr>
          <a:xfrm>
            <a:off x="1691416" y="1869242"/>
            <a:ext cx="2837018" cy="245964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903745" y="1444282"/>
            <a:ext cx="2612368" cy="422592"/>
          </a:xfrm>
        </p:spPr>
        <p:txBody>
          <a:bodyPr anchor="b">
            <a:noAutofit/>
          </a:bodyPr>
          <a:lstStyle>
            <a:lvl1pPr marL="0" indent="0">
              <a:buNone/>
              <a:defRPr sz="1568" b="0"/>
            </a:lvl1pPr>
            <a:lvl2pPr marL="298689" indent="0">
              <a:buNone/>
              <a:defRPr sz="1307" b="1"/>
            </a:lvl2pPr>
            <a:lvl3pPr marL="597378" indent="0">
              <a:buNone/>
              <a:defRPr sz="1176" b="1"/>
            </a:lvl3pPr>
            <a:lvl4pPr marL="896066" indent="0">
              <a:buNone/>
              <a:defRPr sz="1045" b="1"/>
            </a:lvl4pPr>
            <a:lvl5pPr marL="1194755" indent="0">
              <a:buNone/>
              <a:defRPr sz="1045" b="1"/>
            </a:lvl5pPr>
            <a:lvl6pPr marL="1493444" indent="0">
              <a:buNone/>
              <a:defRPr sz="1045" b="1"/>
            </a:lvl6pPr>
            <a:lvl7pPr marL="1792133" indent="0">
              <a:buNone/>
              <a:defRPr sz="1045" b="1"/>
            </a:lvl7pPr>
            <a:lvl8pPr marL="2090821" indent="0">
              <a:buNone/>
              <a:defRPr sz="1045" b="1"/>
            </a:lvl8pPr>
            <a:lvl9pPr marL="2389510" indent="0">
              <a:buNone/>
              <a:defRPr sz="1045" b="1"/>
            </a:lvl9pPr>
          </a:lstStyle>
          <a:p>
            <a:pPr lvl="0"/>
            <a:r>
              <a:rPr lang="en-US" smtClean="0"/>
              <a:t>Edit Master text styles</a:t>
            </a:r>
          </a:p>
        </p:txBody>
      </p:sp>
      <p:sp>
        <p:nvSpPr>
          <p:cNvPr id="6" name="Content Placeholder 5"/>
          <p:cNvSpPr>
            <a:spLocks noGrp="1"/>
          </p:cNvSpPr>
          <p:nvPr>
            <p:ph sz="quarter" idx="4"/>
          </p:nvPr>
        </p:nvSpPr>
        <p:spPr>
          <a:xfrm>
            <a:off x="4681852" y="1866875"/>
            <a:ext cx="2834262" cy="245964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08CE58F-C67B-4F86-A0D6-C3E82887FEE3}" type="datetimeFigureOut">
              <a:rPr lang="en-US" smtClean="0"/>
              <a:t>04/16/2021</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2736" y="523875"/>
            <a:ext cx="1037714" cy="37201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47409" y="577707"/>
            <a:ext cx="509387" cy="267758"/>
          </a:xfrm>
        </p:spPr>
        <p:txBody>
          <a:bodyPr/>
          <a:lstStyle/>
          <a:p>
            <a:fld id="{A961D307-7170-4ACE-8579-22FAC657B18E}" type="slidenum">
              <a:rPr lang="en-US" smtClean="0"/>
              <a:t>‹#›</a:t>
            </a:fld>
            <a:endParaRPr lang="en-US"/>
          </a:p>
        </p:txBody>
      </p:sp>
    </p:spTree>
    <p:extLst>
      <p:ext uri="{BB962C8B-B14F-4D97-AF65-F5344CB8AC3E}">
        <p14:creationId xmlns:p14="http://schemas.microsoft.com/office/powerpoint/2010/main" val="216225142"/>
      </p:ext>
    </p:extLst>
  </p:cSld>
  <p:clrMapOvr>
    <a:masterClrMapping/>
  </p:clrMapOvr>
  <mc:AlternateContent xmlns:mc="http://schemas.openxmlformats.org/markup-compatibility/2006" xmlns:p14="http://schemas.microsoft.com/office/powerpoint/2010/main">
    <mc:Choice Requires="p14">
      <p:transition spd="slow" p14:dur="1500">
        <p14:prism isInverted="1"/>
        <p:sndAc>
          <p:stSnd>
            <p:snd r:embed="rId1" name="camera.wav"/>
          </p:stSnd>
        </p:sndAc>
      </p:transition>
    </mc:Choice>
    <mc:Fallback xmlns="">
      <p:transition spd="slow">
        <p:fade/>
        <p:sndAc>
          <p:stSnd>
            <p:snd r:embed="rId3" name="camera.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08CE58F-C67B-4F86-A0D6-C3E82887FEE3}" type="datetimeFigureOut">
              <a:rPr lang="en-US" smtClean="0"/>
              <a:t>04/16/2021</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2736" y="523875"/>
            <a:ext cx="1037714" cy="37201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961D307-7170-4ACE-8579-22FAC657B18E}" type="slidenum">
              <a:rPr lang="en-US" smtClean="0"/>
              <a:t>‹#›</a:t>
            </a:fld>
            <a:endParaRPr lang="en-US"/>
          </a:p>
        </p:txBody>
      </p:sp>
    </p:spTree>
    <p:extLst>
      <p:ext uri="{BB962C8B-B14F-4D97-AF65-F5344CB8AC3E}">
        <p14:creationId xmlns:p14="http://schemas.microsoft.com/office/powerpoint/2010/main" val="1461963185"/>
      </p:ext>
    </p:extLst>
  </p:cSld>
  <p:clrMapOvr>
    <a:masterClrMapping/>
  </p:clrMapOvr>
  <mc:AlternateContent xmlns:mc="http://schemas.openxmlformats.org/markup-compatibility/2006" xmlns:p14="http://schemas.microsoft.com/office/powerpoint/2010/main">
    <mc:Choice Requires="p14">
      <p:transition spd="slow" p14:dur="1500">
        <p14:prism isInverted="1"/>
        <p:sndAc>
          <p:stSnd>
            <p:snd r:embed="rId1" name="camera.wav"/>
          </p:stSnd>
        </p:sndAc>
      </p:transition>
    </mc:Choice>
    <mc:Fallback xmlns="">
      <p:transition spd="slow">
        <p:fade/>
        <p:sndAc>
          <p:stSnd>
            <p:snd r:embed="rId3" name="camera.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8CE58F-C67B-4F86-A0D6-C3E82887FEE3}" type="datetimeFigureOut">
              <a:rPr lang="en-US" smtClean="0"/>
              <a:t>04/16/2021</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2736" y="523875"/>
            <a:ext cx="1037714" cy="37201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961D307-7170-4ACE-8579-22FAC657B18E}" type="slidenum">
              <a:rPr lang="en-US" smtClean="0"/>
              <a:t>‹#›</a:t>
            </a:fld>
            <a:endParaRPr lang="en-US"/>
          </a:p>
        </p:txBody>
      </p:sp>
    </p:spTree>
    <p:extLst>
      <p:ext uri="{BB962C8B-B14F-4D97-AF65-F5344CB8AC3E}">
        <p14:creationId xmlns:p14="http://schemas.microsoft.com/office/powerpoint/2010/main" val="3033846713"/>
      </p:ext>
    </p:extLst>
  </p:cSld>
  <p:clrMapOvr>
    <a:masterClrMapping/>
  </p:clrMapOvr>
  <mc:AlternateContent xmlns:mc="http://schemas.openxmlformats.org/markup-compatibility/2006" xmlns:p14="http://schemas.microsoft.com/office/powerpoint/2010/main">
    <mc:Choice Requires="p14">
      <p:transition spd="slow" p14:dur="1500">
        <p14:prism isInverted="1"/>
        <p:sndAc>
          <p:stSnd>
            <p:snd r:embed="rId1" name="camera.wav"/>
          </p:stSnd>
        </p:sndAc>
      </p:transition>
    </mc:Choice>
    <mc:Fallback xmlns="">
      <p:transition spd="slow">
        <p:fade/>
        <p:sndAc>
          <p:stSnd>
            <p:snd r:embed="rId3" name="camera.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91416" y="327131"/>
            <a:ext cx="2289790" cy="715962"/>
          </a:xfrm>
        </p:spPr>
        <p:txBody>
          <a:bodyPr anchor="b"/>
          <a:lstStyle>
            <a:lvl1pPr algn="l">
              <a:defRPr sz="1307" b="0"/>
            </a:lvl1pPr>
          </a:lstStyle>
          <a:p>
            <a:r>
              <a:rPr lang="en-US" smtClean="0"/>
              <a:t>Click to edit Master title style</a:t>
            </a:r>
            <a:endParaRPr lang="en-US" dirty="0"/>
          </a:p>
        </p:txBody>
      </p:sp>
      <p:sp>
        <p:nvSpPr>
          <p:cNvPr id="3" name="Content Placeholder 2"/>
          <p:cNvSpPr>
            <a:spLocks noGrp="1"/>
          </p:cNvSpPr>
          <p:nvPr>
            <p:ph idx="1"/>
          </p:nvPr>
        </p:nvSpPr>
        <p:spPr>
          <a:xfrm>
            <a:off x="4130541" y="327132"/>
            <a:ext cx="3384907" cy="397097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691416" y="1172316"/>
            <a:ext cx="2289790" cy="3125786"/>
          </a:xfrm>
        </p:spPr>
        <p:txBody>
          <a:bodyPr/>
          <a:lstStyle>
            <a:lvl1pPr marL="0" indent="0">
              <a:buNone/>
              <a:defRPr sz="915"/>
            </a:lvl1pPr>
            <a:lvl2pPr marL="298689" indent="0">
              <a:buNone/>
              <a:defRPr sz="784"/>
            </a:lvl2pPr>
            <a:lvl3pPr marL="597378" indent="0">
              <a:buNone/>
              <a:defRPr sz="653"/>
            </a:lvl3pPr>
            <a:lvl4pPr marL="896066" indent="0">
              <a:buNone/>
              <a:defRPr sz="588"/>
            </a:lvl4pPr>
            <a:lvl5pPr marL="1194755" indent="0">
              <a:buNone/>
              <a:defRPr sz="588"/>
            </a:lvl5pPr>
            <a:lvl6pPr marL="1493444" indent="0">
              <a:buNone/>
              <a:defRPr sz="588"/>
            </a:lvl6pPr>
            <a:lvl7pPr marL="1792133" indent="0">
              <a:buNone/>
              <a:defRPr sz="588"/>
            </a:lvl7pPr>
            <a:lvl8pPr marL="2090821" indent="0">
              <a:buNone/>
              <a:defRPr sz="588"/>
            </a:lvl8pPr>
            <a:lvl9pPr marL="2389510" indent="0">
              <a:buNone/>
              <a:defRPr sz="588"/>
            </a:lvl9pPr>
          </a:lstStyle>
          <a:p>
            <a:pPr lvl="0"/>
            <a:r>
              <a:rPr lang="en-US" smtClean="0"/>
              <a:t>Edit Master text styles</a:t>
            </a:r>
          </a:p>
        </p:txBody>
      </p:sp>
      <p:sp>
        <p:nvSpPr>
          <p:cNvPr id="5" name="Date Placeholder 4"/>
          <p:cNvSpPr>
            <a:spLocks noGrp="1"/>
          </p:cNvSpPr>
          <p:nvPr>
            <p:ph type="dt" sz="half" idx="10"/>
          </p:nvPr>
        </p:nvSpPr>
        <p:spPr/>
        <p:txBody>
          <a:bodyPr/>
          <a:lstStyle/>
          <a:p>
            <a:fld id="{508CE58F-C67B-4F86-A0D6-C3E82887FEE3}" type="datetimeFigureOut">
              <a:rPr lang="en-US" smtClean="0"/>
              <a:t>04/16/2021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2736" y="523875"/>
            <a:ext cx="1037714" cy="37201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961D307-7170-4ACE-8579-22FAC657B18E}" type="slidenum">
              <a:rPr lang="en-US" smtClean="0"/>
              <a:t>‹#›</a:t>
            </a:fld>
            <a:endParaRPr lang="en-US"/>
          </a:p>
        </p:txBody>
      </p:sp>
    </p:spTree>
    <p:extLst>
      <p:ext uri="{BB962C8B-B14F-4D97-AF65-F5344CB8AC3E}">
        <p14:creationId xmlns:p14="http://schemas.microsoft.com/office/powerpoint/2010/main" val="2859228809"/>
      </p:ext>
    </p:extLst>
  </p:cSld>
  <p:clrMapOvr>
    <a:masterClrMapping/>
  </p:clrMapOvr>
  <mc:AlternateContent xmlns:mc="http://schemas.openxmlformats.org/markup-compatibility/2006" xmlns:p14="http://schemas.microsoft.com/office/powerpoint/2010/main">
    <mc:Choice Requires="p14">
      <p:transition spd="slow" p14:dur="1500">
        <p14:prism isInverted="1"/>
        <p:sndAc>
          <p:stSnd>
            <p:snd r:embed="rId1" name="camera.wav"/>
          </p:stSnd>
        </p:sndAc>
      </p:transition>
    </mc:Choice>
    <mc:Fallback xmlns="">
      <p:transition spd="slow">
        <p:fade/>
        <p:sndAc>
          <p:stSnd>
            <p:snd r:embed="rId3" name="camera.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91417" y="3520440"/>
            <a:ext cx="5824032" cy="415608"/>
          </a:xfrm>
        </p:spPr>
        <p:txBody>
          <a:bodyPr anchor="b">
            <a:normAutofit/>
          </a:bodyPr>
          <a:lstStyle>
            <a:lvl1pPr algn="l">
              <a:defRPr sz="1568"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691416" y="465641"/>
            <a:ext cx="5824032" cy="2826978"/>
          </a:xfrm>
        </p:spPr>
        <p:txBody>
          <a:bodyPr anchor="t">
            <a:normAutofit/>
          </a:bodyPr>
          <a:lstStyle>
            <a:lvl1pPr marL="0" indent="0" algn="ctr">
              <a:buNone/>
              <a:defRPr sz="1045"/>
            </a:lvl1pPr>
            <a:lvl2pPr marL="298689" indent="0">
              <a:buNone/>
              <a:defRPr sz="1045"/>
            </a:lvl2pPr>
            <a:lvl3pPr marL="597378" indent="0">
              <a:buNone/>
              <a:defRPr sz="1045"/>
            </a:lvl3pPr>
            <a:lvl4pPr marL="896066" indent="0">
              <a:buNone/>
              <a:defRPr sz="1045"/>
            </a:lvl4pPr>
            <a:lvl5pPr marL="1194755" indent="0">
              <a:buNone/>
              <a:defRPr sz="1045"/>
            </a:lvl5pPr>
            <a:lvl6pPr marL="1493444" indent="0">
              <a:buNone/>
              <a:defRPr sz="1045"/>
            </a:lvl6pPr>
            <a:lvl7pPr marL="1792133" indent="0">
              <a:buNone/>
              <a:defRPr sz="1045"/>
            </a:lvl7pPr>
            <a:lvl8pPr marL="2090821" indent="0">
              <a:buNone/>
              <a:defRPr sz="1045"/>
            </a:lvl8pPr>
            <a:lvl9pPr marL="2389510" indent="0">
              <a:buNone/>
              <a:defRPr sz="1045"/>
            </a:lvl9pPr>
          </a:lstStyle>
          <a:p>
            <a:r>
              <a:rPr lang="en-US" smtClean="0"/>
              <a:t>Click icon to add picture</a:t>
            </a:r>
            <a:endParaRPr lang="en-US" dirty="0"/>
          </a:p>
        </p:txBody>
      </p:sp>
      <p:sp>
        <p:nvSpPr>
          <p:cNvPr id="4" name="Text Placeholder 3"/>
          <p:cNvSpPr>
            <a:spLocks noGrp="1"/>
          </p:cNvSpPr>
          <p:nvPr>
            <p:ph type="body" sz="half" idx="2"/>
          </p:nvPr>
        </p:nvSpPr>
        <p:spPr>
          <a:xfrm>
            <a:off x="1691417" y="3936048"/>
            <a:ext cx="5824032" cy="362055"/>
          </a:xfrm>
        </p:spPr>
        <p:txBody>
          <a:bodyPr>
            <a:normAutofit/>
          </a:bodyPr>
          <a:lstStyle>
            <a:lvl1pPr marL="0" indent="0">
              <a:buNone/>
              <a:defRPr sz="784"/>
            </a:lvl1pPr>
            <a:lvl2pPr marL="298689" indent="0">
              <a:buNone/>
              <a:defRPr sz="784"/>
            </a:lvl2pPr>
            <a:lvl3pPr marL="597378" indent="0">
              <a:buNone/>
              <a:defRPr sz="653"/>
            </a:lvl3pPr>
            <a:lvl4pPr marL="896066" indent="0">
              <a:buNone/>
              <a:defRPr sz="588"/>
            </a:lvl4pPr>
            <a:lvl5pPr marL="1194755" indent="0">
              <a:buNone/>
              <a:defRPr sz="588"/>
            </a:lvl5pPr>
            <a:lvl6pPr marL="1493444" indent="0">
              <a:buNone/>
              <a:defRPr sz="588"/>
            </a:lvl6pPr>
            <a:lvl7pPr marL="1792133" indent="0">
              <a:buNone/>
              <a:defRPr sz="588"/>
            </a:lvl7pPr>
            <a:lvl8pPr marL="2090821" indent="0">
              <a:buNone/>
              <a:defRPr sz="588"/>
            </a:lvl8pPr>
            <a:lvl9pPr marL="2389510" indent="0">
              <a:buNone/>
              <a:defRPr sz="588"/>
            </a:lvl9pPr>
          </a:lstStyle>
          <a:p>
            <a:pPr lvl="0"/>
            <a:r>
              <a:rPr lang="en-US" smtClean="0"/>
              <a:t>Edit Master text styles</a:t>
            </a:r>
          </a:p>
        </p:txBody>
      </p:sp>
      <p:sp>
        <p:nvSpPr>
          <p:cNvPr id="5" name="Date Placeholder 4"/>
          <p:cNvSpPr>
            <a:spLocks noGrp="1"/>
          </p:cNvSpPr>
          <p:nvPr>
            <p:ph type="dt" sz="half" idx="10"/>
          </p:nvPr>
        </p:nvSpPr>
        <p:spPr/>
        <p:txBody>
          <a:bodyPr/>
          <a:lstStyle/>
          <a:p>
            <a:fld id="{508CE58F-C67B-4F86-A0D6-C3E82887FEE3}" type="datetimeFigureOut">
              <a:rPr lang="en-US" smtClean="0"/>
              <a:t>04/16/2021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2736" y="3601932"/>
            <a:ext cx="1037714" cy="37201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47409" y="3654264"/>
            <a:ext cx="509387" cy="267758"/>
          </a:xfrm>
        </p:spPr>
        <p:txBody>
          <a:bodyPr/>
          <a:lstStyle/>
          <a:p>
            <a:fld id="{A961D307-7170-4ACE-8579-22FAC657B18E}" type="slidenum">
              <a:rPr lang="en-US" smtClean="0"/>
              <a:t>‹#›</a:t>
            </a:fld>
            <a:endParaRPr lang="en-US"/>
          </a:p>
        </p:txBody>
      </p:sp>
    </p:spTree>
    <p:extLst>
      <p:ext uri="{BB962C8B-B14F-4D97-AF65-F5344CB8AC3E}">
        <p14:creationId xmlns:p14="http://schemas.microsoft.com/office/powerpoint/2010/main" val="555224604"/>
      </p:ext>
    </p:extLst>
  </p:cSld>
  <p:clrMapOvr>
    <a:masterClrMapping/>
  </p:clrMapOvr>
  <mc:AlternateContent xmlns:mc="http://schemas.openxmlformats.org/markup-compatibility/2006" xmlns:p14="http://schemas.microsoft.com/office/powerpoint/2010/main">
    <mc:Choice Requires="p14">
      <p:transition spd="slow" p14:dur="1500">
        <p14:prism isInverted="1"/>
        <p:sndAc>
          <p:stSnd>
            <p:snd r:embed="rId1" name="camera.wav"/>
          </p:stSnd>
        </p:sndAc>
      </p:transition>
    </mc:Choice>
    <mc:Fallback xmlns="">
      <p:transition spd="slow">
        <p:fade/>
        <p:sndAc>
          <p:stSnd>
            <p:snd r:embed="rId3" name="camera.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audio" Target="../media/audio1.wav"/><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167640"/>
            <a:ext cx="1862768" cy="4868327"/>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17782" y="-23"/>
            <a:ext cx="1539510" cy="5025742"/>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19467" cy="5029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693842" y="457681"/>
            <a:ext cx="5821606" cy="939319"/>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691416" y="1564640"/>
            <a:ext cx="5824032" cy="284988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768778" y="4495654"/>
            <a:ext cx="748815" cy="271624"/>
          </a:xfrm>
          <a:prstGeom prst="rect">
            <a:avLst/>
          </a:prstGeom>
        </p:spPr>
        <p:txBody>
          <a:bodyPr vert="horz" lIns="91440" tIns="45720" rIns="91440" bIns="45720" rtlCol="0" anchor="ctr"/>
          <a:lstStyle>
            <a:lvl1pPr algn="r">
              <a:defRPr sz="588">
                <a:solidFill>
                  <a:schemeClr val="tx1">
                    <a:tint val="75000"/>
                  </a:schemeClr>
                </a:solidFill>
              </a:defRPr>
            </a:lvl1pPr>
          </a:lstStyle>
          <a:p>
            <a:fld id="{508CE58F-C67B-4F86-A0D6-C3E82887FEE3}" type="datetimeFigureOut">
              <a:rPr lang="en-US" smtClean="0"/>
              <a:t>04/16/2021</a:t>
            </a:fld>
            <a:endParaRPr lang="en-US"/>
          </a:p>
        </p:txBody>
      </p:sp>
      <p:sp>
        <p:nvSpPr>
          <p:cNvPr id="5" name="Footer Placeholder 4"/>
          <p:cNvSpPr>
            <a:spLocks noGrp="1"/>
          </p:cNvSpPr>
          <p:nvPr>
            <p:ph type="ftr" sz="quarter" idx="3"/>
          </p:nvPr>
        </p:nvSpPr>
        <p:spPr>
          <a:xfrm>
            <a:off x="1691417" y="4499593"/>
            <a:ext cx="4977804" cy="267758"/>
          </a:xfrm>
          <a:prstGeom prst="rect">
            <a:avLst/>
          </a:prstGeom>
        </p:spPr>
        <p:txBody>
          <a:bodyPr vert="horz" lIns="91440" tIns="45720" rIns="91440" bIns="45720" rtlCol="0" anchor="ctr"/>
          <a:lstStyle>
            <a:lvl1pPr algn="l">
              <a:defRPr sz="588">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47409" y="577707"/>
            <a:ext cx="509387" cy="267758"/>
          </a:xfrm>
          <a:prstGeom prst="rect">
            <a:avLst/>
          </a:prstGeom>
        </p:spPr>
        <p:txBody>
          <a:bodyPr vert="horz" lIns="91440" tIns="45720" rIns="91440" bIns="45720" rtlCol="0" anchor="ctr"/>
          <a:lstStyle>
            <a:lvl1pPr algn="r">
              <a:defRPr sz="1307">
                <a:solidFill>
                  <a:srgbClr val="FEFFFF"/>
                </a:solidFill>
              </a:defRPr>
            </a:lvl1pPr>
          </a:lstStyle>
          <a:p>
            <a:fld id="{A961D307-7170-4ACE-8579-22FAC657B18E}" type="slidenum">
              <a:rPr lang="en-US" smtClean="0"/>
              <a:t>‹#›</a:t>
            </a:fld>
            <a:endParaRPr lang="en-US"/>
          </a:p>
        </p:txBody>
      </p:sp>
    </p:spTree>
    <p:extLst>
      <p:ext uri="{BB962C8B-B14F-4D97-AF65-F5344CB8AC3E}">
        <p14:creationId xmlns:p14="http://schemas.microsoft.com/office/powerpoint/2010/main" val="3722765993"/>
      </p:ext>
    </p:extLst>
  </p:cSld>
  <p:clrMap bg1="lt1" tx1="dk1" bg2="lt2" tx2="dk2" accent1="accent1" accent2="accent2" accent3="accent3" accent4="accent4" accent5="accent5" accent6="accent6" hlink="hlink" folHlink="folHlink"/>
  <p:sldLayoutIdLst>
    <p:sldLayoutId id="2147484386" r:id="rId1"/>
    <p:sldLayoutId id="2147484387" r:id="rId2"/>
    <p:sldLayoutId id="2147484388" r:id="rId3"/>
    <p:sldLayoutId id="2147484389" r:id="rId4"/>
    <p:sldLayoutId id="2147484390" r:id="rId5"/>
    <p:sldLayoutId id="2147484391" r:id="rId6"/>
    <p:sldLayoutId id="2147484392" r:id="rId7"/>
    <p:sldLayoutId id="2147484393" r:id="rId8"/>
    <p:sldLayoutId id="2147484394" r:id="rId9"/>
    <p:sldLayoutId id="2147484395" r:id="rId10"/>
    <p:sldLayoutId id="2147484396" r:id="rId11"/>
    <p:sldLayoutId id="2147484397" r:id="rId12"/>
    <p:sldLayoutId id="2147484398" r:id="rId13"/>
    <p:sldLayoutId id="2147484399" r:id="rId14"/>
    <p:sldLayoutId id="2147484400" r:id="rId15"/>
    <p:sldLayoutId id="2147484401" r:id="rId16"/>
  </p:sldLayoutIdLst>
  <mc:AlternateContent xmlns:mc="http://schemas.openxmlformats.org/markup-compatibility/2006" xmlns:p14="http://schemas.microsoft.com/office/powerpoint/2010/main">
    <mc:Choice Requires="p14">
      <p:transition spd="slow" p14:dur="1500">
        <p14:prism isInverted="1"/>
        <p:sndAc>
          <p:stSnd>
            <p:snd r:embed="rId18" name="camera.wav"/>
          </p:stSnd>
        </p:sndAc>
      </p:transition>
    </mc:Choice>
    <mc:Fallback xmlns="">
      <p:transition spd="slow">
        <p:fade/>
        <p:sndAc>
          <p:stSnd>
            <p:snd r:embed="rId19" name="camera.wav"/>
          </p:stSnd>
        </p:sndAc>
      </p:transition>
    </mc:Fallback>
  </mc:AlternateContent>
  <p:txStyles>
    <p:titleStyle>
      <a:lvl1pPr algn="l" defTabSz="298689" rtl="0" eaLnBrk="1" latinLnBrk="0" hangingPunct="1">
        <a:spcBef>
          <a:spcPct val="0"/>
        </a:spcBef>
        <a:buNone/>
        <a:defRPr sz="2352"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4017" indent="-224017" algn="l" defTabSz="298689" rtl="0" eaLnBrk="1" latinLnBrk="0" hangingPunct="1">
        <a:spcBef>
          <a:spcPts val="653"/>
        </a:spcBef>
        <a:spcAft>
          <a:spcPts val="0"/>
        </a:spcAft>
        <a:buClr>
          <a:schemeClr val="accent1"/>
        </a:buClr>
        <a:buFont typeface="Wingdings 3" charset="2"/>
        <a:buChar char=""/>
        <a:defRPr sz="1176" kern="1200">
          <a:solidFill>
            <a:schemeClr val="tx1">
              <a:lumMod val="75000"/>
              <a:lumOff val="25000"/>
            </a:schemeClr>
          </a:solidFill>
          <a:latin typeface="+mn-lt"/>
          <a:ea typeface="+mn-ea"/>
          <a:cs typeface="+mn-cs"/>
        </a:defRPr>
      </a:lvl1pPr>
      <a:lvl2pPr marL="485369" indent="-186680" algn="l" defTabSz="298689" rtl="0" eaLnBrk="1" latinLnBrk="0" hangingPunct="1">
        <a:spcBef>
          <a:spcPts val="653"/>
        </a:spcBef>
        <a:spcAft>
          <a:spcPts val="0"/>
        </a:spcAft>
        <a:buClr>
          <a:schemeClr val="accent1"/>
        </a:buClr>
        <a:buFont typeface="Wingdings 3" charset="2"/>
        <a:buChar char=""/>
        <a:defRPr sz="1045" kern="1200">
          <a:solidFill>
            <a:schemeClr val="tx1">
              <a:lumMod val="75000"/>
              <a:lumOff val="25000"/>
            </a:schemeClr>
          </a:solidFill>
          <a:latin typeface="+mn-lt"/>
          <a:ea typeface="+mn-ea"/>
          <a:cs typeface="+mn-cs"/>
        </a:defRPr>
      </a:lvl2pPr>
      <a:lvl3pPr marL="746722" indent="-149344" algn="l" defTabSz="298689" rtl="0" eaLnBrk="1" latinLnBrk="0" hangingPunct="1">
        <a:spcBef>
          <a:spcPts val="653"/>
        </a:spcBef>
        <a:spcAft>
          <a:spcPts val="0"/>
        </a:spcAft>
        <a:buClr>
          <a:schemeClr val="accent1"/>
        </a:buClr>
        <a:buFont typeface="Wingdings 3" charset="2"/>
        <a:buChar char=""/>
        <a:defRPr sz="915" kern="1200">
          <a:solidFill>
            <a:schemeClr val="tx1">
              <a:lumMod val="75000"/>
              <a:lumOff val="25000"/>
            </a:schemeClr>
          </a:solidFill>
          <a:latin typeface="+mn-lt"/>
          <a:ea typeface="+mn-ea"/>
          <a:cs typeface="+mn-cs"/>
        </a:defRPr>
      </a:lvl3pPr>
      <a:lvl4pPr marL="1045411" indent="-149344" algn="l" defTabSz="298689" rtl="0" eaLnBrk="1" latinLnBrk="0" hangingPunct="1">
        <a:spcBef>
          <a:spcPts val="653"/>
        </a:spcBef>
        <a:spcAft>
          <a:spcPts val="0"/>
        </a:spcAft>
        <a:buClr>
          <a:schemeClr val="accent1"/>
        </a:buClr>
        <a:buFont typeface="Wingdings 3" charset="2"/>
        <a:buChar char=""/>
        <a:defRPr sz="784" kern="1200">
          <a:solidFill>
            <a:schemeClr val="tx1">
              <a:lumMod val="75000"/>
              <a:lumOff val="25000"/>
            </a:schemeClr>
          </a:solidFill>
          <a:latin typeface="+mn-lt"/>
          <a:ea typeface="+mn-ea"/>
          <a:cs typeface="+mn-cs"/>
        </a:defRPr>
      </a:lvl4pPr>
      <a:lvl5pPr marL="1344099" indent="-149344" algn="l" defTabSz="298689" rtl="0" eaLnBrk="1" latinLnBrk="0" hangingPunct="1">
        <a:spcBef>
          <a:spcPts val="653"/>
        </a:spcBef>
        <a:spcAft>
          <a:spcPts val="0"/>
        </a:spcAft>
        <a:buClr>
          <a:schemeClr val="accent1"/>
        </a:buClr>
        <a:buFont typeface="Wingdings 3" charset="2"/>
        <a:buChar char=""/>
        <a:defRPr sz="784" kern="1200">
          <a:solidFill>
            <a:schemeClr val="tx1">
              <a:lumMod val="75000"/>
              <a:lumOff val="25000"/>
            </a:schemeClr>
          </a:solidFill>
          <a:latin typeface="+mn-lt"/>
          <a:ea typeface="+mn-ea"/>
          <a:cs typeface="+mn-cs"/>
        </a:defRPr>
      </a:lvl5pPr>
      <a:lvl6pPr marL="1642788" indent="-149344" algn="l" defTabSz="298689" rtl="0" eaLnBrk="1" latinLnBrk="0" hangingPunct="1">
        <a:spcBef>
          <a:spcPts val="653"/>
        </a:spcBef>
        <a:spcAft>
          <a:spcPts val="0"/>
        </a:spcAft>
        <a:buClr>
          <a:schemeClr val="accent1"/>
        </a:buClr>
        <a:buFont typeface="Wingdings 3" charset="2"/>
        <a:buChar char=""/>
        <a:defRPr sz="784" kern="1200">
          <a:solidFill>
            <a:schemeClr val="tx1">
              <a:lumMod val="75000"/>
              <a:lumOff val="25000"/>
            </a:schemeClr>
          </a:solidFill>
          <a:latin typeface="+mn-lt"/>
          <a:ea typeface="+mn-ea"/>
          <a:cs typeface="+mn-cs"/>
        </a:defRPr>
      </a:lvl6pPr>
      <a:lvl7pPr marL="1941477" indent="-149344" algn="l" defTabSz="298689" rtl="0" eaLnBrk="1" latinLnBrk="0" hangingPunct="1">
        <a:spcBef>
          <a:spcPts val="653"/>
        </a:spcBef>
        <a:spcAft>
          <a:spcPts val="0"/>
        </a:spcAft>
        <a:buClr>
          <a:schemeClr val="accent1"/>
        </a:buClr>
        <a:buFont typeface="Wingdings 3" charset="2"/>
        <a:buChar char=""/>
        <a:defRPr sz="784" kern="1200">
          <a:solidFill>
            <a:schemeClr val="tx1">
              <a:lumMod val="75000"/>
              <a:lumOff val="25000"/>
            </a:schemeClr>
          </a:solidFill>
          <a:latin typeface="+mn-lt"/>
          <a:ea typeface="+mn-ea"/>
          <a:cs typeface="+mn-cs"/>
        </a:defRPr>
      </a:lvl7pPr>
      <a:lvl8pPr marL="2240166" indent="-149344" algn="l" defTabSz="298689" rtl="0" eaLnBrk="1" latinLnBrk="0" hangingPunct="1">
        <a:spcBef>
          <a:spcPts val="653"/>
        </a:spcBef>
        <a:spcAft>
          <a:spcPts val="0"/>
        </a:spcAft>
        <a:buClr>
          <a:schemeClr val="accent1"/>
        </a:buClr>
        <a:buFont typeface="Wingdings 3" charset="2"/>
        <a:buChar char=""/>
        <a:defRPr sz="784" kern="1200">
          <a:solidFill>
            <a:schemeClr val="tx1">
              <a:lumMod val="75000"/>
              <a:lumOff val="25000"/>
            </a:schemeClr>
          </a:solidFill>
          <a:latin typeface="+mn-lt"/>
          <a:ea typeface="+mn-ea"/>
          <a:cs typeface="+mn-cs"/>
        </a:defRPr>
      </a:lvl8pPr>
      <a:lvl9pPr marL="2538854" indent="-149344" algn="l" defTabSz="298689" rtl="0" eaLnBrk="1" latinLnBrk="0" hangingPunct="1">
        <a:spcBef>
          <a:spcPts val="653"/>
        </a:spcBef>
        <a:spcAft>
          <a:spcPts val="0"/>
        </a:spcAft>
        <a:buClr>
          <a:schemeClr val="accent1"/>
        </a:buClr>
        <a:buFont typeface="Wingdings 3" charset="2"/>
        <a:buChar char=""/>
        <a:defRPr sz="784" kern="1200">
          <a:solidFill>
            <a:schemeClr val="tx1">
              <a:lumMod val="75000"/>
              <a:lumOff val="25000"/>
            </a:schemeClr>
          </a:solidFill>
          <a:latin typeface="+mn-lt"/>
          <a:ea typeface="+mn-ea"/>
          <a:cs typeface="+mn-cs"/>
        </a:defRPr>
      </a:lvl9pPr>
    </p:bodyStyle>
    <p:otherStyle>
      <a:defPPr>
        <a:defRPr lang="en-US"/>
      </a:defPPr>
      <a:lvl1pPr marL="0" algn="l" defTabSz="298689" rtl="0" eaLnBrk="1" latinLnBrk="0" hangingPunct="1">
        <a:defRPr sz="1176" kern="1200">
          <a:solidFill>
            <a:schemeClr val="tx1"/>
          </a:solidFill>
          <a:latin typeface="+mn-lt"/>
          <a:ea typeface="+mn-ea"/>
          <a:cs typeface="+mn-cs"/>
        </a:defRPr>
      </a:lvl1pPr>
      <a:lvl2pPr marL="298689" algn="l" defTabSz="298689" rtl="0" eaLnBrk="1" latinLnBrk="0" hangingPunct="1">
        <a:defRPr sz="1176" kern="1200">
          <a:solidFill>
            <a:schemeClr val="tx1"/>
          </a:solidFill>
          <a:latin typeface="+mn-lt"/>
          <a:ea typeface="+mn-ea"/>
          <a:cs typeface="+mn-cs"/>
        </a:defRPr>
      </a:lvl2pPr>
      <a:lvl3pPr marL="597378" algn="l" defTabSz="298689" rtl="0" eaLnBrk="1" latinLnBrk="0" hangingPunct="1">
        <a:defRPr sz="1176" kern="1200">
          <a:solidFill>
            <a:schemeClr val="tx1"/>
          </a:solidFill>
          <a:latin typeface="+mn-lt"/>
          <a:ea typeface="+mn-ea"/>
          <a:cs typeface="+mn-cs"/>
        </a:defRPr>
      </a:lvl3pPr>
      <a:lvl4pPr marL="896066" algn="l" defTabSz="298689" rtl="0" eaLnBrk="1" latinLnBrk="0" hangingPunct="1">
        <a:defRPr sz="1176" kern="1200">
          <a:solidFill>
            <a:schemeClr val="tx1"/>
          </a:solidFill>
          <a:latin typeface="+mn-lt"/>
          <a:ea typeface="+mn-ea"/>
          <a:cs typeface="+mn-cs"/>
        </a:defRPr>
      </a:lvl4pPr>
      <a:lvl5pPr marL="1194755" algn="l" defTabSz="298689" rtl="0" eaLnBrk="1" latinLnBrk="0" hangingPunct="1">
        <a:defRPr sz="1176" kern="1200">
          <a:solidFill>
            <a:schemeClr val="tx1"/>
          </a:solidFill>
          <a:latin typeface="+mn-lt"/>
          <a:ea typeface="+mn-ea"/>
          <a:cs typeface="+mn-cs"/>
        </a:defRPr>
      </a:lvl5pPr>
      <a:lvl6pPr marL="1493444" algn="l" defTabSz="298689" rtl="0" eaLnBrk="1" latinLnBrk="0" hangingPunct="1">
        <a:defRPr sz="1176" kern="1200">
          <a:solidFill>
            <a:schemeClr val="tx1"/>
          </a:solidFill>
          <a:latin typeface="+mn-lt"/>
          <a:ea typeface="+mn-ea"/>
          <a:cs typeface="+mn-cs"/>
        </a:defRPr>
      </a:lvl6pPr>
      <a:lvl7pPr marL="1792133" algn="l" defTabSz="298689" rtl="0" eaLnBrk="1" latinLnBrk="0" hangingPunct="1">
        <a:defRPr sz="1176" kern="1200">
          <a:solidFill>
            <a:schemeClr val="tx1"/>
          </a:solidFill>
          <a:latin typeface="+mn-lt"/>
          <a:ea typeface="+mn-ea"/>
          <a:cs typeface="+mn-cs"/>
        </a:defRPr>
      </a:lvl7pPr>
      <a:lvl8pPr marL="2090821" algn="l" defTabSz="298689" rtl="0" eaLnBrk="1" latinLnBrk="0" hangingPunct="1">
        <a:defRPr sz="1176" kern="1200">
          <a:solidFill>
            <a:schemeClr val="tx1"/>
          </a:solidFill>
          <a:latin typeface="+mn-lt"/>
          <a:ea typeface="+mn-ea"/>
          <a:cs typeface="+mn-cs"/>
        </a:defRPr>
      </a:lvl8pPr>
      <a:lvl9pPr marL="2389510" algn="l" defTabSz="298689" rtl="0" eaLnBrk="1" latinLnBrk="0" hangingPunct="1">
        <a:defRPr sz="117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jp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964488" cy="5029200"/>
          </a:xfrm>
          <a:prstGeom prst="rect">
            <a:avLst/>
          </a:prstGeom>
        </p:spPr>
      </p:pic>
      <p:sp>
        <p:nvSpPr>
          <p:cNvPr id="4" name="Rectangle 3"/>
          <p:cNvSpPr/>
          <p:nvPr/>
        </p:nvSpPr>
        <p:spPr>
          <a:xfrm>
            <a:off x="914401" y="1385352"/>
            <a:ext cx="6035040" cy="707886"/>
          </a:xfrm>
          <a:prstGeom prst="rect">
            <a:avLst/>
          </a:prstGeom>
        </p:spPr>
        <p:txBody>
          <a:bodyPr wrap="square">
            <a:spAutoFit/>
          </a:bodyPr>
          <a:lstStyle/>
          <a:p>
            <a:pPr algn="ctr"/>
            <a:r>
              <a:rPr lang="en-US" sz="40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মাল্টিমিডিয়া ক্লাসে সবাইকে  স্বাগতম</a:t>
            </a:r>
          </a:p>
        </p:txBody>
      </p:sp>
    </p:spTree>
    <p:extLst>
      <p:ext uri="{BB962C8B-B14F-4D97-AF65-F5344CB8AC3E}">
        <p14:creationId xmlns:p14="http://schemas.microsoft.com/office/powerpoint/2010/main" val="877611067"/>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604" y="1019592"/>
            <a:ext cx="5263836" cy="584775"/>
          </a:xfrm>
          <a:prstGeom prst="rect">
            <a:avLst/>
          </a:prstGeom>
        </p:spPr>
        <p:txBody>
          <a:bodyPr wrap="square">
            <a:spAutoFit/>
          </a:bodyPr>
          <a:lstStyle/>
          <a:p>
            <a:pPr lvl="0" defTabSz="914400"/>
            <a:r>
              <a:rPr lang="bn-IN" sz="3200" dirty="0">
                <a:solidFill>
                  <a:prstClr val="black"/>
                </a:solidFill>
                <a:latin typeface="NikoshBAN" panose="02000000000000000000" pitchFamily="2" charset="0"/>
                <a:cs typeface="NikoshBAN" panose="02000000000000000000" pitchFamily="2" charset="0"/>
              </a:rPr>
              <a:t>এ পাঠ শেষে শিক্ষার্থীরা............</a:t>
            </a:r>
          </a:p>
        </p:txBody>
      </p:sp>
      <p:sp>
        <p:nvSpPr>
          <p:cNvPr id="5" name="Rectangle 4"/>
          <p:cNvSpPr/>
          <p:nvPr/>
        </p:nvSpPr>
        <p:spPr>
          <a:xfrm>
            <a:off x="2637576" y="0"/>
            <a:ext cx="2342308" cy="1015663"/>
          </a:xfrm>
          <a:prstGeom prst="rect">
            <a:avLst/>
          </a:prstGeom>
        </p:spPr>
        <p:txBody>
          <a:bodyPr wrap="none">
            <a:spAutoFit/>
          </a:bodyPr>
          <a:lstStyle/>
          <a:p>
            <a:pPr lvl="0" algn="ctr" defTabSz="914400"/>
            <a:r>
              <a:rPr lang="bn-IN" sz="6000" dirty="0">
                <a:solidFill>
                  <a:prstClr val="black"/>
                </a:solidFill>
                <a:latin typeface="NikoshBAN" panose="02000000000000000000" pitchFamily="2" charset="0"/>
                <a:cs typeface="NikoshBAN" panose="02000000000000000000" pitchFamily="2" charset="0"/>
              </a:rPr>
              <a:t>শিখনফল</a:t>
            </a:r>
            <a:endParaRPr lang="en-US" sz="6000" dirty="0">
              <a:solidFill>
                <a:prstClr val="black"/>
              </a:solidFill>
              <a:latin typeface="NikoshBAN" panose="02000000000000000000" pitchFamily="2" charset="0"/>
              <a:cs typeface="NikoshBAN" panose="02000000000000000000" pitchFamily="2" charset="0"/>
            </a:endParaRPr>
          </a:p>
        </p:txBody>
      </p:sp>
      <p:sp>
        <p:nvSpPr>
          <p:cNvPr id="6" name="Rectangle 5"/>
          <p:cNvSpPr/>
          <p:nvPr/>
        </p:nvSpPr>
        <p:spPr>
          <a:xfrm>
            <a:off x="263204" y="1941642"/>
            <a:ext cx="7701284" cy="1846659"/>
          </a:xfrm>
          <a:prstGeom prst="rect">
            <a:avLst/>
          </a:prstGeom>
        </p:spPr>
        <p:txBody>
          <a:bodyPr wrap="square">
            <a:spAutoFit/>
          </a:bodyPr>
          <a:lstStyle/>
          <a:p>
            <a:pPr marL="342900" lvl="0" indent="-342900" defTabSz="914400">
              <a:buFont typeface="Wingdings" panose="05000000000000000000" pitchFamily="2" charset="2"/>
              <a:buChar char="v"/>
            </a:pPr>
            <a:r>
              <a:rPr lang="bn-IN" sz="2400" dirty="0" smtClean="0">
                <a:solidFill>
                  <a:prstClr val="black"/>
                </a:solidFill>
                <a:latin typeface="NikoshBAN" panose="02000000000000000000" pitchFamily="2" charset="0"/>
                <a:cs typeface="NikoshBAN" panose="02000000000000000000" pitchFamily="2" charset="0"/>
              </a:rPr>
              <a:t>স্বর্গীয় দূত মানুষের ছদ্মবেশ </a:t>
            </a:r>
            <a:r>
              <a:rPr lang="bn-IN" sz="2400" dirty="0" smtClean="0">
                <a:solidFill>
                  <a:prstClr val="black"/>
                </a:solidFill>
                <a:latin typeface="NikoshBAN" panose="02000000000000000000" pitchFamily="2" charset="0"/>
                <a:cs typeface="NikoshBAN" panose="02000000000000000000" pitchFamily="2" charset="0"/>
              </a:rPr>
              <a:t>ধার</a:t>
            </a:r>
            <a:r>
              <a:rPr lang="en-US" sz="2400" dirty="0" smtClean="0">
                <a:solidFill>
                  <a:prstClr val="black"/>
                </a:solidFill>
                <a:latin typeface="NikoshBAN" panose="02000000000000000000" pitchFamily="2" charset="0"/>
                <a:cs typeface="NikoshBAN" panose="02000000000000000000" pitchFamily="2" charset="0"/>
              </a:rPr>
              <a:t>ণ</a:t>
            </a:r>
            <a:r>
              <a:rPr lang="bn-IN" sz="2400" dirty="0" smtClean="0">
                <a:solidFill>
                  <a:prstClr val="black"/>
                </a:solidFill>
                <a:latin typeface="NikoshBAN" panose="02000000000000000000" pitchFamily="2" charset="0"/>
                <a:cs typeface="NikoshBAN" panose="02000000000000000000" pitchFamily="2" charset="0"/>
              </a:rPr>
              <a:t> </a:t>
            </a:r>
            <a:r>
              <a:rPr lang="bn-IN" sz="2400" dirty="0" smtClean="0">
                <a:solidFill>
                  <a:prstClr val="black"/>
                </a:solidFill>
                <a:latin typeface="NikoshBAN" panose="02000000000000000000" pitchFamily="2" charset="0"/>
                <a:cs typeface="NikoshBAN" panose="02000000000000000000" pitchFamily="2" charset="0"/>
              </a:rPr>
              <a:t>করে ছিলেন কেন তা বলতে পারবে</a:t>
            </a:r>
            <a:r>
              <a:rPr lang="en-US" sz="2400" dirty="0" smtClean="0">
                <a:solidFill>
                  <a:prstClr val="black"/>
                </a:solidFill>
                <a:latin typeface="NikoshBAN" panose="02000000000000000000" pitchFamily="2" charset="0"/>
                <a:cs typeface="NikoshBAN" panose="02000000000000000000" pitchFamily="2" charset="0"/>
              </a:rPr>
              <a:t>? </a:t>
            </a:r>
            <a:r>
              <a:rPr lang="bn-IN" sz="2400" dirty="0" smtClean="0">
                <a:solidFill>
                  <a:prstClr val="black"/>
                </a:solidFill>
                <a:latin typeface="NikoshBAN" panose="02000000000000000000" pitchFamily="2" charset="0"/>
                <a:cs typeface="NikoshBAN" panose="02000000000000000000" pitchFamily="2" charset="0"/>
              </a:rPr>
              <a:t> </a:t>
            </a:r>
            <a:endParaRPr lang="bn-IN" sz="2400" dirty="0">
              <a:solidFill>
                <a:prstClr val="black"/>
              </a:solidFill>
              <a:latin typeface="NikoshBAN" panose="02000000000000000000" pitchFamily="2" charset="0"/>
              <a:cs typeface="NikoshBAN" panose="02000000000000000000" pitchFamily="2" charset="0"/>
            </a:endParaRPr>
          </a:p>
          <a:p>
            <a:pPr marL="285750" lvl="0" indent="-285750" defTabSz="914400">
              <a:buFont typeface="Wingdings" panose="05000000000000000000" pitchFamily="2" charset="2"/>
              <a:buChar char="v"/>
            </a:pPr>
            <a:r>
              <a:rPr lang="bn-IN" sz="2400" dirty="0">
                <a:solidFill>
                  <a:prstClr val="black"/>
                </a:solidFill>
                <a:latin typeface="NikoshBAN" panose="02000000000000000000" pitchFamily="2" charset="0"/>
                <a:cs typeface="NikoshBAN" panose="02000000000000000000" pitchFamily="2" charset="0"/>
              </a:rPr>
              <a:t> তিনজন </a:t>
            </a:r>
            <a:r>
              <a:rPr lang="bn-IN" sz="2400" dirty="0" smtClean="0">
                <a:solidFill>
                  <a:prstClr val="black"/>
                </a:solidFill>
                <a:latin typeface="NikoshBAN" panose="02000000000000000000" pitchFamily="2" charset="0"/>
                <a:cs typeface="NikoshBAN" panose="02000000000000000000" pitchFamily="2" charset="0"/>
              </a:rPr>
              <a:t>ইহুদির মতামত ব্যাখ্যা </a:t>
            </a:r>
            <a:r>
              <a:rPr lang="bn-IN" sz="2400" dirty="0">
                <a:solidFill>
                  <a:prstClr val="black"/>
                </a:solidFill>
                <a:latin typeface="NikoshBAN" panose="02000000000000000000" pitchFamily="2" charset="0"/>
                <a:cs typeface="NikoshBAN" panose="02000000000000000000" pitchFamily="2" charset="0"/>
              </a:rPr>
              <a:t>করতে পারবে।</a:t>
            </a:r>
          </a:p>
          <a:p>
            <a:pPr marL="285750" indent="-285750" defTabSz="914400">
              <a:buFont typeface="Wingdings" panose="05000000000000000000" pitchFamily="2" charset="2"/>
              <a:buChar char="v"/>
            </a:pPr>
            <a:r>
              <a:rPr lang="bn-IN" sz="2400" dirty="0">
                <a:latin typeface="NikoshBAN" pitchFamily="2" charset="0"/>
                <a:cs typeface="NikoshBAN" pitchFamily="2" charset="0"/>
              </a:rPr>
              <a:t> </a:t>
            </a:r>
            <a:r>
              <a:rPr lang="bn-IN" sz="2400" dirty="0">
                <a:solidFill>
                  <a:prstClr val="black"/>
                </a:solidFill>
                <a:latin typeface="NikoshBAN" panose="02000000000000000000" pitchFamily="2" charset="0"/>
                <a:cs typeface="NikoshBAN" panose="02000000000000000000" pitchFamily="2" charset="0"/>
              </a:rPr>
              <a:t>স্বর্গীয় দূত তিনজন ইহুদিকে </a:t>
            </a:r>
            <a:r>
              <a:rPr lang="bn-IN" sz="2400" dirty="0" smtClean="0">
                <a:solidFill>
                  <a:prstClr val="black"/>
                </a:solidFill>
                <a:latin typeface="NikoshBAN" panose="02000000000000000000" pitchFamily="2" charset="0"/>
                <a:cs typeface="NikoshBAN" panose="02000000000000000000" pitchFamily="2" charset="0"/>
              </a:rPr>
              <a:t>কী ভাবে </a:t>
            </a:r>
            <a:r>
              <a:rPr lang="bn-IN" sz="2400" dirty="0">
                <a:solidFill>
                  <a:prstClr val="black"/>
                </a:solidFill>
                <a:latin typeface="NikoshBAN" panose="02000000000000000000" pitchFamily="2" charset="0"/>
                <a:cs typeface="NikoshBAN" panose="02000000000000000000" pitchFamily="2" charset="0"/>
              </a:rPr>
              <a:t>পরীক্ষা করলেন তা </a:t>
            </a:r>
            <a:r>
              <a:rPr lang="bn-IN" sz="2400" dirty="0" smtClean="0">
                <a:latin typeface="NikoshBAN" pitchFamily="2" charset="0"/>
                <a:cs typeface="NikoshBAN" pitchFamily="2" charset="0"/>
              </a:rPr>
              <a:t>বর্ণনা </a:t>
            </a:r>
            <a:r>
              <a:rPr lang="bn-IN" sz="2400" dirty="0">
                <a:latin typeface="NikoshBAN" pitchFamily="2" charset="0"/>
                <a:cs typeface="NikoshBAN" pitchFamily="2" charset="0"/>
              </a:rPr>
              <a:t>করতে পারবে</a:t>
            </a:r>
            <a:r>
              <a:rPr lang="en-US" sz="2400" dirty="0">
                <a:latin typeface="NikoshBAN" pitchFamily="2" charset="0"/>
                <a:cs typeface="NikoshBAN" pitchFamily="2" charset="0"/>
              </a:rPr>
              <a:t> । </a:t>
            </a:r>
            <a:endParaRPr lang="bn-IN" sz="2400" dirty="0">
              <a:latin typeface="NikoshBAN" pitchFamily="2" charset="0"/>
              <a:cs typeface="NikoshBAN" pitchFamily="2" charset="0"/>
            </a:endParaRPr>
          </a:p>
          <a:p>
            <a:pPr marL="285750" indent="-285750" defTabSz="914400">
              <a:buFont typeface="Wingdings" panose="05000000000000000000" pitchFamily="2" charset="2"/>
              <a:buChar char="v"/>
            </a:pPr>
            <a:r>
              <a:rPr lang="bn-IN" sz="2400" dirty="0">
                <a:latin typeface="NikoshBAN" pitchFamily="2" charset="0"/>
                <a:cs typeface="NikoshBAN" pitchFamily="2" charset="0"/>
              </a:rPr>
              <a:t> </a:t>
            </a:r>
            <a:r>
              <a:rPr lang="bn-IN" sz="2400" dirty="0" smtClean="0">
                <a:latin typeface="NikoshBAN" pitchFamily="2" charset="0"/>
                <a:cs typeface="NikoshBAN" pitchFamily="2" charset="0"/>
              </a:rPr>
              <a:t>সততার পুরস্কার গল্পের মুলভাব বিশ্লেষণ </a:t>
            </a:r>
            <a:r>
              <a:rPr lang="bn-IN" sz="2400" dirty="0">
                <a:latin typeface="NikoshBAN" pitchFamily="2" charset="0"/>
                <a:cs typeface="NikoshBAN" pitchFamily="2" charset="0"/>
              </a:rPr>
              <a:t>করতে পারবে</a:t>
            </a:r>
            <a:r>
              <a:rPr lang="en-US" sz="2400" dirty="0">
                <a:latin typeface="NikoshBAN" pitchFamily="2" charset="0"/>
                <a:cs typeface="NikoshBAN" pitchFamily="2" charset="0"/>
              </a:rPr>
              <a:t>।</a:t>
            </a:r>
          </a:p>
          <a:p>
            <a:pPr marL="285750" indent="-285750" defTabSz="914400">
              <a:buFont typeface="Wingdings" panose="05000000000000000000" pitchFamily="2" charset="2"/>
              <a:buChar char="v"/>
            </a:pPr>
            <a:endParaRPr lang="en-US" sz="1800" dirty="0">
              <a:latin typeface="NikoshBAN" pitchFamily="2" charset="0"/>
              <a:cs typeface="NikoshBAN" pitchFamily="2" charset="0"/>
            </a:endParaRPr>
          </a:p>
        </p:txBody>
      </p:sp>
    </p:spTree>
    <p:extLst>
      <p:ext uri="{BB962C8B-B14F-4D97-AF65-F5344CB8AC3E}">
        <p14:creationId xmlns:p14="http://schemas.microsoft.com/office/powerpoint/2010/main" val="12611783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188720" y="0"/>
            <a:ext cx="5730240" cy="629920"/>
          </a:xfrm>
          <a:prstGeom prst="roundRect">
            <a:avLst/>
          </a:prstGeom>
          <a:noFill/>
          <a:ln>
            <a:noFill/>
          </a:ln>
        </p:spPr>
        <p:style>
          <a:lnRef idx="0">
            <a:scrgbClr r="0" g="0" b="0"/>
          </a:lnRef>
          <a:fillRef idx="0">
            <a:scrgbClr r="0" g="0" b="0"/>
          </a:fillRef>
          <a:effectRef idx="0">
            <a:scrgbClr r="0" g="0" b="0"/>
          </a:effectRef>
          <a:fontRef idx="minor">
            <a:schemeClr val="accent1"/>
          </a:fontRef>
        </p:style>
        <p:txBody>
          <a:bodyPr rtlCol="0" anchor="ctr"/>
          <a:lstStyle/>
          <a:p>
            <a:pPr algn="ctr"/>
            <a:r>
              <a:rPr lang="en-US" sz="3600" dirty="0" smtClean="0">
                <a:solidFill>
                  <a:schemeClr val="tx1"/>
                </a:solidFill>
                <a:latin typeface="NikoshBAN" panose="02000000000000000000" pitchFamily="2" charset="0"/>
                <a:cs typeface="NikoshBAN" panose="02000000000000000000" pitchFamily="2" charset="0"/>
              </a:rPr>
              <a:t>সৃজনশীল প্রশ্নঃ </a:t>
            </a:r>
            <a:endParaRPr lang="en-US" sz="3600" dirty="0">
              <a:solidFill>
                <a:schemeClr val="tx1"/>
              </a:solidFill>
              <a:latin typeface="NikoshBAN" panose="02000000000000000000" pitchFamily="2" charset="0"/>
              <a:cs typeface="NikoshBAN" panose="02000000000000000000" pitchFamily="2" charset="0"/>
            </a:endParaRPr>
          </a:p>
        </p:txBody>
      </p:sp>
      <p:sp>
        <p:nvSpPr>
          <p:cNvPr id="3" name="Rounded Rectangle 2"/>
          <p:cNvSpPr/>
          <p:nvPr/>
        </p:nvSpPr>
        <p:spPr>
          <a:xfrm>
            <a:off x="254000" y="629920"/>
            <a:ext cx="7477760" cy="419608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bn-IN" sz="24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উদ্দীপকটি পড়ে নিচের প্রশ্নগুলোর উত্তর </a:t>
            </a:r>
            <a:r>
              <a:rPr lang="bn-IN" sz="24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দাওঃ</a:t>
            </a:r>
            <a:r>
              <a:rPr lang="en-US" sz="24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bn-IN" sz="24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just"/>
            <a:r>
              <a:rPr lang="bn-IN" sz="2000" dirty="0" smtClean="0">
                <a:solidFill>
                  <a:schemeClr val="tx1"/>
                </a:solidFill>
                <a:latin typeface="NikoshBAN" panose="02000000000000000000" pitchFamily="2" charset="0"/>
                <a:cs typeface="NikoshBAN" panose="02000000000000000000" pitchFamily="2" charset="0"/>
              </a:rPr>
              <a:t>রসুল পুর গ্রামের অধিবাসি করিমশেখ,সে শহরে বসবাস </a:t>
            </a:r>
            <a:r>
              <a:rPr lang="bn-IN" sz="2000" dirty="0" smtClean="0">
                <a:solidFill>
                  <a:schemeClr val="tx1"/>
                </a:solidFill>
                <a:latin typeface="NikoshBAN" panose="02000000000000000000" pitchFamily="2" charset="0"/>
                <a:cs typeface="NikoshBAN" panose="02000000000000000000" pitchFamily="2" charset="0"/>
              </a:rPr>
              <a:t>করত</a:t>
            </a:r>
            <a:r>
              <a:rPr lang="en-US" sz="2000" dirty="0" smtClean="0">
                <a:solidFill>
                  <a:schemeClr val="tx1"/>
                </a:solidFill>
                <a:latin typeface="NikoshBAN" panose="02000000000000000000" pitchFamily="2" charset="0"/>
                <a:cs typeface="NikoshBAN" panose="02000000000000000000" pitchFamily="2" charset="0"/>
              </a:rPr>
              <a:t>।</a:t>
            </a:r>
            <a:r>
              <a:rPr lang="bn-IN" sz="2000" dirty="0" smtClean="0">
                <a:solidFill>
                  <a:schemeClr val="tx1"/>
                </a:solidFill>
                <a:latin typeface="NikoshBAN" panose="02000000000000000000" pitchFamily="2" charset="0"/>
                <a:cs typeface="NikoshBAN" panose="02000000000000000000" pitchFamily="2" charset="0"/>
              </a:rPr>
              <a:t> </a:t>
            </a:r>
            <a:r>
              <a:rPr lang="bn-IN" sz="2000" dirty="0" smtClean="0">
                <a:solidFill>
                  <a:schemeClr val="tx1"/>
                </a:solidFill>
                <a:latin typeface="NikoshBAN" panose="02000000000000000000" pitchFamily="2" charset="0"/>
                <a:cs typeface="NikoshBAN" panose="02000000000000000000" pitchFamily="2" charset="0"/>
              </a:rPr>
              <a:t>কয়েক বছর পর ঈদের সময় বাড়িতে এসে দেখে তার গ্রামের,কামাল,জামাল,রাসেল তাদের পরিবার নিয়ে খুব হিমশিম খাচ্ছে। করিমশেখ তাদেরকে ডেকে এনে কামালকে একটি অটোরিক্সা,জামালকে একটি সিএনজি,এবং রাসেলকে একটি ভ্যানগাড়ি কিনেদিলেন। তিনি বললেন,তোমরা পরিশ্রম করে খাও আর তোমাদের সাধ্যমতো গরিব মানুষের উপকার করবে।কিছুদিন পর করিমশেখ তাদের পরীক্ষার জন্য একজন ভিক্ষুককে পাঠালেন তাদের কাছে সাহায্য চাইতে। </a:t>
            </a:r>
            <a:r>
              <a:rPr lang="bn-IN" sz="2000" dirty="0">
                <a:solidFill>
                  <a:schemeClr val="tx1"/>
                </a:solidFill>
                <a:latin typeface="NikoshBAN" panose="02000000000000000000" pitchFamily="2" charset="0"/>
                <a:cs typeface="NikoshBAN" panose="02000000000000000000" pitchFamily="2" charset="0"/>
              </a:rPr>
              <a:t>কামাল,জামাল</a:t>
            </a:r>
            <a:r>
              <a:rPr lang="bn-IN" sz="2000" dirty="0" smtClean="0">
                <a:solidFill>
                  <a:schemeClr val="tx1"/>
                </a:solidFill>
                <a:latin typeface="NikoshBAN" panose="02000000000000000000" pitchFamily="2" charset="0"/>
                <a:cs typeface="NikoshBAN" panose="02000000000000000000" pitchFamily="2" charset="0"/>
              </a:rPr>
              <a:t>,</a:t>
            </a:r>
            <a:r>
              <a:rPr lang="bn-IN" sz="2000" dirty="0">
                <a:solidFill>
                  <a:schemeClr val="tx1"/>
                </a:solidFill>
                <a:latin typeface="NikoshBAN" panose="02000000000000000000" pitchFamily="2" charset="0"/>
                <a:cs typeface="NikoshBAN" panose="02000000000000000000" pitchFamily="2" charset="0"/>
              </a:rPr>
              <a:t> </a:t>
            </a:r>
            <a:r>
              <a:rPr lang="bn-IN" sz="2000" dirty="0" smtClean="0">
                <a:solidFill>
                  <a:schemeClr val="tx1"/>
                </a:solidFill>
                <a:latin typeface="NikoshBAN" panose="02000000000000000000" pitchFamily="2" charset="0"/>
                <a:cs typeface="NikoshBAN" panose="02000000000000000000" pitchFamily="2" charset="0"/>
              </a:rPr>
              <a:t>কোন সাহায্য করল না</a:t>
            </a:r>
            <a:r>
              <a:rPr lang="bn-IN" sz="2000" dirty="0" smtClean="0">
                <a:solidFill>
                  <a:schemeClr val="tx1"/>
                </a:solidFill>
                <a:latin typeface="NikoshBAN" panose="02000000000000000000" pitchFamily="2" charset="0"/>
                <a:cs typeface="NikoshBAN" panose="02000000000000000000" pitchFamily="2" charset="0"/>
              </a:rPr>
              <a:t>।</a:t>
            </a:r>
            <a:r>
              <a:rPr lang="en-US" sz="2000" dirty="0" smtClean="0">
                <a:solidFill>
                  <a:schemeClr val="tx1"/>
                </a:solidFill>
                <a:latin typeface="NikoshBAN" panose="02000000000000000000" pitchFamily="2" charset="0"/>
                <a:cs typeface="NikoshBAN" panose="02000000000000000000" pitchFamily="2" charset="0"/>
              </a:rPr>
              <a:t> </a:t>
            </a:r>
            <a:r>
              <a:rPr lang="bn-IN" sz="2000" dirty="0" smtClean="0">
                <a:solidFill>
                  <a:schemeClr val="tx1"/>
                </a:solidFill>
                <a:latin typeface="NikoshBAN" panose="02000000000000000000" pitchFamily="2" charset="0"/>
                <a:cs typeface="NikoshBAN" panose="02000000000000000000" pitchFamily="2" charset="0"/>
              </a:rPr>
              <a:t>রাসেল </a:t>
            </a:r>
            <a:r>
              <a:rPr lang="bn-IN" sz="2000" dirty="0" smtClean="0">
                <a:solidFill>
                  <a:schemeClr val="tx1"/>
                </a:solidFill>
                <a:latin typeface="NikoshBAN" panose="02000000000000000000" pitchFamily="2" charset="0"/>
                <a:cs typeface="NikoshBAN" panose="02000000000000000000" pitchFamily="2" charset="0"/>
              </a:rPr>
              <a:t>ভিক্ষুককে</a:t>
            </a:r>
            <a:r>
              <a:rPr lang="bn-IN" sz="2000" dirty="0">
                <a:solidFill>
                  <a:schemeClr val="tx1"/>
                </a:solidFill>
                <a:latin typeface="NikoshBAN" panose="02000000000000000000" pitchFamily="2" charset="0"/>
                <a:cs typeface="NikoshBAN" panose="02000000000000000000" pitchFamily="2" charset="0"/>
              </a:rPr>
              <a:t> সাহায্য করল </a:t>
            </a:r>
            <a:r>
              <a:rPr lang="bn-IN" sz="2000" dirty="0" smtClean="0">
                <a:solidFill>
                  <a:schemeClr val="tx1"/>
                </a:solidFill>
                <a:latin typeface="NikoshBAN" panose="02000000000000000000" pitchFamily="2" charset="0"/>
                <a:cs typeface="NikoshBAN" panose="02000000000000000000" pitchFamily="2" charset="0"/>
              </a:rPr>
              <a:t>।</a:t>
            </a:r>
          </a:p>
          <a:p>
            <a:pPr algn="just"/>
            <a:endParaRPr lang="en-US" sz="20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50223988"/>
      </p:ext>
    </p:extLst>
  </p:cSld>
  <p:clrMapOvr>
    <a:masterClrMapping/>
  </p:clrMapOvr>
  <mc:AlternateContent xmlns:mc="http://schemas.openxmlformats.org/markup-compatibility/2006" xmlns:p14="http://schemas.microsoft.com/office/powerpoint/2010/main">
    <mc:Choice Requires="p14">
      <p:transition spd="slow" p14:dur="1500">
        <p14:prism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1280" y="477520"/>
            <a:ext cx="7731760" cy="3373120"/>
          </a:xfrm>
          <a:prstGeom prst="roundRect">
            <a:avLst/>
          </a:prstGeom>
          <a:scene3d>
            <a:camera prst="orthographicFront"/>
            <a:lightRig rig="threePt" dir="t"/>
          </a:scene3d>
          <a:sp3d>
            <a:bevelT prst="relaxedInset"/>
          </a:sp3d>
        </p:spPr>
        <p:style>
          <a:lnRef idx="1">
            <a:schemeClr val="accent4"/>
          </a:lnRef>
          <a:fillRef idx="2">
            <a:schemeClr val="accent4"/>
          </a:fillRef>
          <a:effectRef idx="1">
            <a:schemeClr val="accent4"/>
          </a:effectRef>
          <a:fontRef idx="minor">
            <a:schemeClr val="dk1"/>
          </a:fontRef>
        </p:style>
        <p:txBody>
          <a:bodyPr rtlCol="0" anchor="ctr"/>
          <a:lstStyle/>
          <a:p>
            <a:r>
              <a:rPr lang="bn-IN" sz="2800" dirty="0" smtClean="0">
                <a:solidFill>
                  <a:schemeClr val="tx1"/>
                </a:solidFill>
                <a:latin typeface="NikoshBAN" panose="02000000000000000000" pitchFamily="2" charset="0"/>
                <a:cs typeface="NikoshBAN" panose="02000000000000000000" pitchFamily="2" charset="0"/>
              </a:rPr>
              <a:t>ক) স্বর্গীয় দূত কতজন ইহুদিকে পরীক্ষা করেছিল? </a:t>
            </a:r>
          </a:p>
          <a:p>
            <a:r>
              <a:rPr lang="bn-IN" sz="2800" dirty="0" smtClean="0">
                <a:solidFill>
                  <a:schemeClr val="tx1"/>
                </a:solidFill>
                <a:latin typeface="NikoshBAN" panose="02000000000000000000" pitchFamily="2" charset="0"/>
                <a:cs typeface="NikoshBAN" panose="02000000000000000000" pitchFamily="2" charset="0"/>
              </a:rPr>
              <a:t>খ) ফেরেশতাদের পরিচয় দাও? </a:t>
            </a:r>
          </a:p>
          <a:p>
            <a:r>
              <a:rPr lang="bn-IN" sz="2800" dirty="0" smtClean="0">
                <a:solidFill>
                  <a:schemeClr val="tx1"/>
                </a:solidFill>
                <a:latin typeface="NikoshBAN" panose="02000000000000000000" pitchFamily="2" charset="0"/>
                <a:cs typeface="NikoshBAN" panose="02000000000000000000" pitchFamily="2" charset="0"/>
              </a:rPr>
              <a:t>গ) উদ্দীপকে করিমশেখর মনোভাবের সঙ্গে ‘সততার পুরস্কার’গল্পের </a:t>
            </a:r>
            <a:r>
              <a:rPr lang="en-US" sz="2800" dirty="0" err="1" smtClean="0">
                <a:solidFill>
                  <a:schemeClr val="tx1"/>
                </a:solidFill>
                <a:latin typeface="NikoshBAN" panose="02000000000000000000" pitchFamily="2" charset="0"/>
                <a:cs typeface="NikoshBAN" panose="02000000000000000000" pitchFamily="2" charset="0"/>
              </a:rPr>
              <a:t>বৈ</a:t>
            </a:r>
            <a:r>
              <a:rPr lang="bn-IN" sz="2800" dirty="0" smtClean="0">
                <a:solidFill>
                  <a:schemeClr val="tx1"/>
                </a:solidFill>
                <a:latin typeface="NikoshBAN" panose="02000000000000000000" pitchFamily="2" charset="0"/>
                <a:cs typeface="NikoshBAN" panose="02000000000000000000" pitchFamily="2" charset="0"/>
              </a:rPr>
              <a:t>সাদৃশ্য</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ব্যাখ্যা</a:t>
            </a:r>
            <a:r>
              <a:rPr lang="bn-IN" sz="2800" dirty="0" smtClean="0">
                <a:solidFill>
                  <a:schemeClr val="tx1"/>
                </a:solidFill>
                <a:latin typeface="NikoshBAN" panose="02000000000000000000" pitchFamily="2" charset="0"/>
                <a:cs typeface="NikoshBAN" panose="02000000000000000000" pitchFamily="2" charset="0"/>
              </a:rPr>
              <a:t> </a:t>
            </a:r>
            <a:r>
              <a:rPr lang="bn-IN" sz="2800" dirty="0" smtClean="0">
                <a:solidFill>
                  <a:schemeClr val="tx1"/>
                </a:solidFill>
                <a:latin typeface="NikoshBAN" panose="02000000000000000000" pitchFamily="2" charset="0"/>
                <a:cs typeface="NikoshBAN" panose="02000000000000000000" pitchFamily="2" charset="0"/>
              </a:rPr>
              <a:t>করো?</a:t>
            </a:r>
          </a:p>
          <a:p>
            <a:r>
              <a:rPr lang="bn-IN" sz="2800" dirty="0" smtClean="0">
                <a:solidFill>
                  <a:schemeClr val="tx1"/>
                </a:solidFill>
                <a:latin typeface="NikoshBAN" panose="02000000000000000000" pitchFamily="2" charset="0"/>
                <a:cs typeface="NikoshBAN" panose="02000000000000000000" pitchFamily="2" charset="0"/>
              </a:rPr>
              <a:t>ঘ) উদ্দীপকের আলোকে </a:t>
            </a:r>
            <a:r>
              <a:rPr lang="bn-IN" sz="2800" dirty="0">
                <a:solidFill>
                  <a:schemeClr val="tx1"/>
                </a:solidFill>
                <a:latin typeface="NikoshBAN" panose="02000000000000000000" pitchFamily="2" charset="0"/>
                <a:cs typeface="NikoshBAN" panose="02000000000000000000" pitchFamily="2" charset="0"/>
              </a:rPr>
              <a:t>‘সততার পুরস্কার’গল্পের </a:t>
            </a:r>
            <a:r>
              <a:rPr lang="bn-IN" sz="2800" dirty="0" smtClean="0">
                <a:solidFill>
                  <a:schemeClr val="tx1"/>
                </a:solidFill>
                <a:latin typeface="NikoshBAN" panose="02000000000000000000" pitchFamily="2" charset="0"/>
                <a:cs typeface="NikoshBAN" panose="02000000000000000000" pitchFamily="2" charset="0"/>
              </a:rPr>
              <a:t> </a:t>
            </a:r>
            <a:r>
              <a:rPr lang="bn-IN" sz="2800" dirty="0" smtClean="0">
                <a:solidFill>
                  <a:schemeClr val="tx1"/>
                </a:solidFill>
                <a:latin typeface="NikoshBAN" panose="02000000000000000000" pitchFamily="2" charset="0"/>
                <a:cs typeface="NikoshBAN" panose="02000000000000000000" pitchFamily="2" charset="0"/>
              </a:rPr>
              <a:t>সব</a:t>
            </a:r>
            <a:r>
              <a:rPr lang="en-US" sz="2800" dirty="0" err="1" smtClean="0">
                <a:solidFill>
                  <a:schemeClr val="tx1"/>
                </a:solidFill>
                <a:latin typeface="NikoshBAN" panose="02000000000000000000" pitchFamily="2" charset="0"/>
                <a:cs typeface="NikoshBAN" panose="02000000000000000000" pitchFamily="2" charset="0"/>
              </a:rPr>
              <a:t>দিক</a:t>
            </a:r>
            <a:r>
              <a:rPr lang="bn-IN" sz="2800" dirty="0" smtClean="0">
                <a:solidFill>
                  <a:schemeClr val="tx1"/>
                </a:solidFill>
                <a:latin typeface="NikoshBAN" panose="02000000000000000000" pitchFamily="2" charset="0"/>
                <a:cs typeface="NikoshBAN" panose="02000000000000000000" pitchFamily="2" charset="0"/>
              </a:rPr>
              <a:t> </a:t>
            </a:r>
            <a:r>
              <a:rPr lang="bn-IN" sz="2800" dirty="0" smtClean="0">
                <a:solidFill>
                  <a:schemeClr val="tx1"/>
                </a:solidFill>
                <a:latin typeface="NikoshBAN" panose="02000000000000000000" pitchFamily="2" charset="0"/>
                <a:cs typeface="NikoshBAN" panose="02000000000000000000" pitchFamily="2" charset="0"/>
              </a:rPr>
              <a:t>ফুটে ওঠেনি  পাঠ্য বই এর </a:t>
            </a:r>
            <a:r>
              <a:rPr lang="bn-IN" sz="2800" dirty="0" smtClean="0">
                <a:solidFill>
                  <a:schemeClr val="tx1"/>
                </a:solidFill>
                <a:latin typeface="NikoshBAN" panose="02000000000000000000" pitchFamily="2" charset="0"/>
                <a:cs typeface="NikoshBAN" panose="02000000000000000000" pitchFamily="2" charset="0"/>
              </a:rPr>
              <a:t>আলোকে</a:t>
            </a:r>
            <a:r>
              <a:rPr lang="en-US" sz="2800" dirty="0" smtClean="0">
                <a:solidFill>
                  <a:schemeClr val="tx1"/>
                </a:solidFill>
                <a:latin typeface="NikoshBAN" panose="02000000000000000000" pitchFamily="2" charset="0"/>
                <a:cs typeface="NikoshBAN" panose="02000000000000000000" pitchFamily="2" charset="0"/>
              </a:rPr>
              <a:t> </a:t>
            </a:r>
            <a:r>
              <a:rPr lang="bn-IN" sz="2800" dirty="0" smtClean="0">
                <a:solidFill>
                  <a:schemeClr val="tx1"/>
                </a:solidFill>
                <a:latin typeface="NikoshBAN" panose="02000000000000000000" pitchFamily="2" charset="0"/>
                <a:cs typeface="NikoshBAN" panose="02000000000000000000" pitchFamily="2" charset="0"/>
              </a:rPr>
              <a:t>বিশ্লেষণ </a:t>
            </a:r>
            <a:r>
              <a:rPr lang="bn-IN" sz="2800" dirty="0">
                <a:solidFill>
                  <a:schemeClr val="tx1"/>
                </a:solidFill>
                <a:latin typeface="NikoshBAN" pitchFamily="2" charset="0"/>
                <a:cs typeface="NikoshBAN" pitchFamily="2" charset="0"/>
              </a:rPr>
              <a:t>করো?</a:t>
            </a:r>
          </a:p>
          <a:p>
            <a:endParaRPr lang="en-US" sz="24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76377600"/>
      </p:ext>
    </p:extLst>
  </p:cSld>
  <p:clrMapOvr>
    <a:masterClrMapping/>
  </p:clrMapOvr>
  <mc:AlternateContent xmlns:mc="http://schemas.openxmlformats.org/markup-compatibility/2006" xmlns:p14="http://schemas.microsoft.com/office/powerpoint/2010/main">
    <mc:Choice Requires="p14">
      <p:transition spd="slow" p14:dur="1500">
        <p14:prism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889760" y="325120"/>
            <a:ext cx="4257040" cy="51816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IN" sz="5400" smtClean="0">
                <a:solidFill>
                  <a:schemeClr val="tx1"/>
                </a:solidFill>
                <a:latin typeface="NikoshBAN" panose="02000000000000000000" pitchFamily="2" charset="0"/>
                <a:cs typeface="NikoshBAN" panose="02000000000000000000" pitchFamily="2" charset="0"/>
              </a:rPr>
              <a:t>ভিডিও</a:t>
            </a:r>
            <a:endParaRPr lang="en-US" sz="54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6024248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04454" y="0"/>
            <a:ext cx="1802096" cy="666786"/>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lvl="0" fontAlgn="base">
              <a:spcBef>
                <a:spcPct val="0"/>
              </a:spcBef>
              <a:spcAft>
                <a:spcPct val="0"/>
              </a:spcAft>
            </a:pPr>
            <a:r>
              <a:rPr lang="bn-IN" altLang="en-US" sz="3733" dirty="0">
                <a:solidFill>
                  <a:srgbClr val="000000"/>
                </a:solidFill>
                <a:latin typeface="NikoshBAN" panose="02000000000000000000" pitchFamily="2" charset="0"/>
                <a:cs typeface="NikoshBAN" panose="02000000000000000000" pitchFamily="2" charset="0"/>
              </a:rPr>
              <a:t>একক</a:t>
            </a:r>
            <a:r>
              <a:rPr lang="bn-BD" altLang="en-US" sz="3733" dirty="0">
                <a:solidFill>
                  <a:srgbClr val="000000"/>
                </a:solidFill>
                <a:latin typeface="NikoshBAN" panose="02000000000000000000" pitchFamily="2" charset="0"/>
                <a:cs typeface="NikoshBAN" panose="02000000000000000000" pitchFamily="2" charset="0"/>
              </a:rPr>
              <a:t> কাজ</a:t>
            </a:r>
            <a:endParaRPr lang="en-US" altLang="en-US" sz="3733" dirty="0">
              <a:solidFill>
                <a:srgbClr val="000000"/>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1166" y="779459"/>
            <a:ext cx="4716379" cy="30446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Rectangle 3"/>
          <p:cNvSpPr/>
          <p:nvPr/>
        </p:nvSpPr>
        <p:spPr>
          <a:xfrm>
            <a:off x="599440" y="4033520"/>
            <a:ext cx="7365048" cy="60960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marL="342900" lvl="0" indent="-342900" defTabSz="914400">
              <a:buFont typeface="Wingdings" panose="05000000000000000000" pitchFamily="2" charset="2"/>
              <a:buChar char="v"/>
            </a:pPr>
            <a:endParaRPr lang="bn-IN" sz="2400" dirty="0" smtClean="0">
              <a:solidFill>
                <a:prstClr val="black"/>
              </a:solidFill>
              <a:latin typeface="NikoshBAN" panose="02000000000000000000" pitchFamily="2" charset="0"/>
              <a:cs typeface="NikoshBAN" panose="02000000000000000000" pitchFamily="2" charset="0"/>
            </a:endParaRPr>
          </a:p>
          <a:p>
            <a:pPr marL="342900" lvl="0" indent="-342900" defTabSz="914400">
              <a:buFont typeface="Wingdings" panose="05000000000000000000" pitchFamily="2" charset="2"/>
              <a:buChar char="v"/>
            </a:pPr>
            <a:r>
              <a:rPr lang="bn-IN" sz="2400" dirty="0" smtClean="0">
                <a:solidFill>
                  <a:prstClr val="black"/>
                </a:solidFill>
                <a:latin typeface="NikoshBAN" panose="02000000000000000000" pitchFamily="2" charset="0"/>
                <a:cs typeface="NikoshBAN" panose="02000000000000000000" pitchFamily="2" charset="0"/>
              </a:rPr>
              <a:t>স্বর্গীয় </a:t>
            </a:r>
            <a:r>
              <a:rPr lang="bn-IN" sz="2400" dirty="0">
                <a:solidFill>
                  <a:prstClr val="black"/>
                </a:solidFill>
                <a:latin typeface="NikoshBAN" panose="02000000000000000000" pitchFamily="2" charset="0"/>
                <a:cs typeface="NikoshBAN" panose="02000000000000000000" pitchFamily="2" charset="0"/>
              </a:rPr>
              <a:t>দূত মানুষের ছদ্মবেশ </a:t>
            </a:r>
            <a:r>
              <a:rPr lang="bn-IN" sz="2400" dirty="0" smtClean="0">
                <a:solidFill>
                  <a:prstClr val="black"/>
                </a:solidFill>
                <a:latin typeface="NikoshBAN" panose="02000000000000000000" pitchFamily="2" charset="0"/>
                <a:cs typeface="NikoshBAN" panose="02000000000000000000" pitchFamily="2" charset="0"/>
              </a:rPr>
              <a:t>ধার</a:t>
            </a:r>
            <a:r>
              <a:rPr lang="en-US" sz="2400" smtClean="0">
                <a:solidFill>
                  <a:prstClr val="black"/>
                </a:solidFill>
                <a:latin typeface="NikoshBAN" panose="02000000000000000000" pitchFamily="2" charset="0"/>
                <a:cs typeface="NikoshBAN" panose="02000000000000000000" pitchFamily="2" charset="0"/>
              </a:rPr>
              <a:t>ণ </a:t>
            </a:r>
            <a:r>
              <a:rPr lang="bn-IN" sz="2400" smtClean="0">
                <a:solidFill>
                  <a:prstClr val="black"/>
                </a:solidFill>
                <a:latin typeface="NikoshBAN" panose="02000000000000000000" pitchFamily="2" charset="0"/>
                <a:cs typeface="NikoshBAN" panose="02000000000000000000" pitchFamily="2" charset="0"/>
              </a:rPr>
              <a:t>করে </a:t>
            </a:r>
            <a:r>
              <a:rPr lang="bn-IN" sz="2400" dirty="0">
                <a:solidFill>
                  <a:prstClr val="black"/>
                </a:solidFill>
                <a:latin typeface="NikoshBAN" panose="02000000000000000000" pitchFamily="2" charset="0"/>
                <a:cs typeface="NikoshBAN" panose="02000000000000000000" pitchFamily="2" charset="0"/>
              </a:rPr>
              <a:t>ছিলেন কেন </a:t>
            </a:r>
            <a:r>
              <a:rPr lang="bn-IN" sz="2400" dirty="0" smtClean="0">
                <a:solidFill>
                  <a:prstClr val="black"/>
                </a:solidFill>
                <a:latin typeface="NikoshBAN" panose="02000000000000000000" pitchFamily="2" charset="0"/>
                <a:cs typeface="NikoshBAN" panose="02000000000000000000" pitchFamily="2" charset="0"/>
              </a:rPr>
              <a:t>ব্যাখ্যা করো</a:t>
            </a:r>
            <a:r>
              <a:rPr lang="en-US" sz="2400" dirty="0" smtClean="0">
                <a:solidFill>
                  <a:prstClr val="black"/>
                </a:solidFill>
                <a:latin typeface="NikoshBAN" panose="02000000000000000000" pitchFamily="2" charset="0"/>
                <a:cs typeface="NikoshBAN" panose="02000000000000000000" pitchFamily="2" charset="0"/>
              </a:rPr>
              <a:t>? </a:t>
            </a:r>
            <a:r>
              <a:rPr lang="bn-IN" sz="2400" dirty="0" smtClean="0">
                <a:solidFill>
                  <a:prstClr val="black"/>
                </a:solidFill>
                <a:latin typeface="NikoshBAN" panose="02000000000000000000" pitchFamily="2" charset="0"/>
                <a:cs typeface="NikoshBAN" panose="02000000000000000000" pitchFamily="2" charset="0"/>
              </a:rPr>
              <a:t> </a:t>
            </a:r>
            <a:endParaRPr lang="bn-IN" sz="2400" dirty="0">
              <a:solidFill>
                <a:prstClr val="black"/>
              </a:solidFill>
              <a:latin typeface="NikoshBAN" panose="02000000000000000000" pitchFamily="2" charset="0"/>
              <a:cs typeface="NikoshBAN" panose="02000000000000000000" pitchFamily="2" charset="0"/>
            </a:endParaRPr>
          </a:p>
          <a:p>
            <a:pPr defTabSz="914400"/>
            <a:r>
              <a:rPr lang="bn-IN" sz="2400" dirty="0" smtClean="0">
                <a:solidFill>
                  <a:prstClr val="black"/>
                </a:solidFill>
                <a:latin typeface="NikoshBAN" panose="02000000000000000000" pitchFamily="2" charset="0"/>
                <a:cs typeface="NikoshBAN" panose="02000000000000000000" pitchFamily="2" charset="0"/>
              </a:rPr>
              <a:t>  </a:t>
            </a:r>
            <a:endParaRPr lang="bn-IN"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7934866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80">
                                          <p:stCondLst>
                                            <p:cond delay="0"/>
                                          </p:stCondLst>
                                        </p:cTn>
                                        <p:tgtEl>
                                          <p:spTgt spid="4"/>
                                        </p:tgtEl>
                                      </p:cBhvr>
                                    </p:animEffect>
                                    <p:anim calcmode="lin" valueType="num">
                                      <p:cBhvr>
                                        <p:cTn id="1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0" dur="26">
                                          <p:stCondLst>
                                            <p:cond delay="650"/>
                                          </p:stCondLst>
                                        </p:cTn>
                                        <p:tgtEl>
                                          <p:spTgt spid="4"/>
                                        </p:tgtEl>
                                      </p:cBhvr>
                                      <p:to x="100000" y="60000"/>
                                    </p:animScale>
                                    <p:animScale>
                                      <p:cBhvr>
                                        <p:cTn id="21" dur="166" decel="50000">
                                          <p:stCondLst>
                                            <p:cond delay="676"/>
                                          </p:stCondLst>
                                        </p:cTn>
                                        <p:tgtEl>
                                          <p:spTgt spid="4"/>
                                        </p:tgtEl>
                                      </p:cBhvr>
                                      <p:to x="100000" y="100000"/>
                                    </p:animScale>
                                    <p:animScale>
                                      <p:cBhvr>
                                        <p:cTn id="22" dur="26">
                                          <p:stCondLst>
                                            <p:cond delay="1312"/>
                                          </p:stCondLst>
                                        </p:cTn>
                                        <p:tgtEl>
                                          <p:spTgt spid="4"/>
                                        </p:tgtEl>
                                      </p:cBhvr>
                                      <p:to x="100000" y="80000"/>
                                    </p:animScale>
                                    <p:animScale>
                                      <p:cBhvr>
                                        <p:cTn id="23" dur="166" decel="50000">
                                          <p:stCondLst>
                                            <p:cond delay="1338"/>
                                          </p:stCondLst>
                                        </p:cTn>
                                        <p:tgtEl>
                                          <p:spTgt spid="4"/>
                                        </p:tgtEl>
                                      </p:cBhvr>
                                      <p:to x="100000" y="100000"/>
                                    </p:animScale>
                                    <p:animScale>
                                      <p:cBhvr>
                                        <p:cTn id="24" dur="26">
                                          <p:stCondLst>
                                            <p:cond delay="1642"/>
                                          </p:stCondLst>
                                        </p:cTn>
                                        <p:tgtEl>
                                          <p:spTgt spid="4"/>
                                        </p:tgtEl>
                                      </p:cBhvr>
                                      <p:to x="100000" y="90000"/>
                                    </p:animScale>
                                    <p:animScale>
                                      <p:cBhvr>
                                        <p:cTn id="25" dur="166" decel="50000">
                                          <p:stCondLst>
                                            <p:cond delay="1668"/>
                                          </p:stCondLst>
                                        </p:cTn>
                                        <p:tgtEl>
                                          <p:spTgt spid="4"/>
                                        </p:tgtEl>
                                      </p:cBhvr>
                                      <p:to x="100000" y="100000"/>
                                    </p:animScale>
                                    <p:animScale>
                                      <p:cBhvr>
                                        <p:cTn id="26" dur="26">
                                          <p:stCondLst>
                                            <p:cond delay="1808"/>
                                          </p:stCondLst>
                                        </p:cTn>
                                        <p:tgtEl>
                                          <p:spTgt spid="4"/>
                                        </p:tgtEl>
                                      </p:cBhvr>
                                      <p:to x="100000" y="95000"/>
                                    </p:animScale>
                                    <p:animScale>
                                      <p:cBhvr>
                                        <p:cTn id="27"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796453" y="197818"/>
            <a:ext cx="4107440" cy="52358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bn-IN" sz="4147" dirty="0">
                <a:solidFill>
                  <a:schemeClr val="tx1"/>
                </a:solidFill>
                <a:latin typeface="NikoshBAN" panose="02000000000000000000" pitchFamily="2" charset="0"/>
                <a:cs typeface="NikoshBAN" panose="02000000000000000000" pitchFamily="2" charset="0"/>
              </a:rPr>
              <a:t>দলীয় কাজ</a:t>
            </a:r>
            <a:endParaRPr lang="en-US" sz="4147" dirty="0">
              <a:solidFill>
                <a:schemeClr val="tx1"/>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4914" y="921276"/>
            <a:ext cx="4918509" cy="3123600"/>
          </a:xfrm>
          <a:prstGeom prst="rect">
            <a:avLst/>
          </a:prstGeom>
          <a:ln>
            <a:noFill/>
          </a:ln>
          <a:effectLst>
            <a:softEdge rad="112500"/>
          </a:effectLst>
        </p:spPr>
      </p:pic>
      <p:sp>
        <p:nvSpPr>
          <p:cNvPr id="4" name="Rectangle 3"/>
          <p:cNvSpPr/>
          <p:nvPr/>
        </p:nvSpPr>
        <p:spPr>
          <a:xfrm>
            <a:off x="772160" y="4044876"/>
            <a:ext cx="6736080" cy="461665"/>
          </a:xfrm>
          <a:prstGeom prst="rect">
            <a:avLst/>
          </a:prstGeom>
        </p:spPr>
        <p:txBody>
          <a:bodyPr wrap="square">
            <a:spAutoFit/>
          </a:bodyPr>
          <a:lstStyle/>
          <a:p>
            <a:pPr marL="342900" lvl="0" indent="-342900" defTabSz="914400">
              <a:buFont typeface="Wingdings" panose="05000000000000000000" pitchFamily="2" charset="2"/>
              <a:buChar char="Ø"/>
            </a:pPr>
            <a:r>
              <a:rPr lang="bn-IN" sz="2400" dirty="0" smtClean="0">
                <a:solidFill>
                  <a:prstClr val="black"/>
                </a:solidFill>
                <a:latin typeface="NikoshBAN" panose="02000000000000000000" pitchFamily="2" charset="0"/>
                <a:cs typeface="NikoshBAN" panose="02000000000000000000" pitchFamily="2" charset="0"/>
              </a:rPr>
              <a:t>স্বর্গীয় </a:t>
            </a:r>
            <a:r>
              <a:rPr lang="bn-IN" sz="2400" dirty="0">
                <a:solidFill>
                  <a:prstClr val="black"/>
                </a:solidFill>
                <a:latin typeface="NikoshBAN" panose="02000000000000000000" pitchFamily="2" charset="0"/>
                <a:cs typeface="NikoshBAN" panose="02000000000000000000" pitchFamily="2" charset="0"/>
              </a:rPr>
              <a:t>দূত তিনজন ইহুদিকে কী ভাবে পরীক্ষা </a:t>
            </a:r>
            <a:r>
              <a:rPr lang="bn-IN" sz="2400" dirty="0" smtClean="0">
                <a:solidFill>
                  <a:prstClr val="black"/>
                </a:solidFill>
                <a:latin typeface="NikoshBAN" panose="02000000000000000000" pitchFamily="2" charset="0"/>
                <a:cs typeface="NikoshBAN" panose="02000000000000000000" pitchFamily="2" charset="0"/>
              </a:rPr>
              <a:t>করলেন </a:t>
            </a:r>
            <a:r>
              <a:rPr lang="bn-IN" sz="2400" dirty="0">
                <a:latin typeface="NikoshBAN" pitchFamily="2" charset="0"/>
                <a:cs typeface="NikoshBAN" pitchFamily="2" charset="0"/>
              </a:rPr>
              <a:t>বর্ণনা </a:t>
            </a:r>
            <a:r>
              <a:rPr lang="bn-IN" sz="2400" dirty="0" smtClean="0">
                <a:latin typeface="NikoshBAN" pitchFamily="2" charset="0"/>
                <a:cs typeface="NikoshBAN" pitchFamily="2" charset="0"/>
              </a:rPr>
              <a:t>করো? </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1459099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401220" y="434835"/>
            <a:ext cx="3151990" cy="656217"/>
          </a:xfrm>
          <a:prstGeom prst="ellipse">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bn-IN" sz="5400" dirty="0" smtClean="0">
                <a:solidFill>
                  <a:schemeClr val="tx1"/>
                </a:solidFill>
                <a:latin typeface="NikoshBAN" panose="02000000000000000000" pitchFamily="2" charset="0"/>
                <a:cs typeface="NikoshBAN" panose="02000000000000000000" pitchFamily="2" charset="0"/>
              </a:rPr>
              <a:t>মুল্যায়ন</a:t>
            </a:r>
            <a:endParaRPr lang="en-US" sz="5400" dirty="0">
              <a:solidFill>
                <a:schemeClr val="tx1"/>
              </a:solidFill>
              <a:latin typeface="NikoshBAN" panose="02000000000000000000" pitchFamily="2" charset="0"/>
              <a:cs typeface="NikoshBAN" panose="02000000000000000000" pitchFamily="2" charset="0"/>
            </a:endParaRPr>
          </a:p>
        </p:txBody>
      </p:sp>
      <p:sp>
        <p:nvSpPr>
          <p:cNvPr id="3" name="TextBox 2"/>
          <p:cNvSpPr txBox="1"/>
          <p:nvPr/>
        </p:nvSpPr>
        <p:spPr>
          <a:xfrm>
            <a:off x="1117600" y="1841256"/>
            <a:ext cx="5537200" cy="2246769"/>
          </a:xfrm>
          <a:prstGeom prst="rect">
            <a:avLst/>
          </a:prstGeom>
          <a:noFill/>
        </p:spPr>
        <p:txBody>
          <a:bodyPr wrap="square" rtlCol="0">
            <a:spAutoFit/>
          </a:bodyPr>
          <a:lstStyle/>
          <a:p>
            <a:r>
              <a:rPr lang="bn-IN" sz="2800" dirty="0" smtClean="0">
                <a:latin typeface="NikoshBAN" panose="02000000000000000000" pitchFamily="2" charset="0"/>
                <a:cs typeface="NikoshBAN" panose="02000000000000000000" pitchFamily="2" charset="0"/>
              </a:rPr>
              <a:t>১। কসম শব্দের অর্থ কী?   </a:t>
            </a:r>
            <a:r>
              <a:rPr lang="en-US" sz="2800" dirty="0" smtClean="0">
                <a:latin typeface="NikoshBAN" panose="02000000000000000000" pitchFamily="2" charset="0"/>
                <a:cs typeface="NikoshBAN" panose="02000000000000000000" pitchFamily="2" charset="0"/>
              </a:rPr>
              <a:t> </a:t>
            </a:r>
          </a:p>
          <a:p>
            <a:r>
              <a:rPr lang="bn-IN" sz="2800" dirty="0" smtClean="0">
                <a:latin typeface="NikoshBAN" panose="02000000000000000000" pitchFamily="2" charset="0"/>
                <a:cs typeface="NikoshBAN" panose="02000000000000000000" pitchFamily="2" charset="0"/>
              </a:rPr>
              <a:t>২</a:t>
            </a:r>
            <a:r>
              <a:rPr lang="bn-IN" sz="2800" dirty="0">
                <a:latin typeface="NikoshBAN" panose="02000000000000000000" pitchFamily="2" charset="0"/>
                <a:cs typeface="NikoshBAN" panose="02000000000000000000" pitchFamily="2" charset="0"/>
              </a:rPr>
              <a:t>। </a:t>
            </a:r>
            <a:r>
              <a:rPr lang="bn-IN" sz="2800" dirty="0" smtClean="0">
                <a:latin typeface="NikoshBAN" panose="02000000000000000000" pitchFamily="2" charset="0"/>
                <a:cs typeface="NikoshBAN" panose="02000000000000000000" pitchFamily="2" charset="0"/>
              </a:rPr>
              <a:t>ফেরেশতারা কিসের তৈরি?  </a:t>
            </a:r>
            <a:endParaRPr lang="en-US" sz="2800" dirty="0" smtClean="0">
              <a:latin typeface="NikoshBAN" panose="02000000000000000000" pitchFamily="2" charset="0"/>
              <a:cs typeface="NikoshBAN" panose="02000000000000000000" pitchFamily="2" charset="0"/>
            </a:endParaRPr>
          </a:p>
          <a:p>
            <a:r>
              <a:rPr lang="bn-IN" sz="2800" dirty="0" smtClean="0">
                <a:latin typeface="NikoshBAN" panose="02000000000000000000" pitchFamily="2" charset="0"/>
                <a:cs typeface="NikoshBAN" panose="02000000000000000000" pitchFamily="2" charset="0"/>
              </a:rPr>
              <a:t>৩।</a:t>
            </a:r>
            <a:r>
              <a:rPr lang="bn-IN" sz="2800" dirty="0">
                <a:latin typeface="NikoshBAN" panose="02000000000000000000" pitchFamily="2" charset="0"/>
                <a:cs typeface="NikoshBAN" panose="02000000000000000000" pitchFamily="2" charset="0"/>
              </a:rPr>
              <a:t> </a:t>
            </a:r>
            <a:r>
              <a:rPr lang="bn-IN" sz="2800" dirty="0" smtClean="0">
                <a:latin typeface="NikoshBAN" panose="02000000000000000000" pitchFamily="2" charset="0"/>
                <a:cs typeface="NikoshBAN" panose="02000000000000000000" pitchFamily="2" charset="0"/>
              </a:rPr>
              <a:t>তিনজন ইহুদির নাম কি?      </a:t>
            </a:r>
          </a:p>
          <a:p>
            <a:r>
              <a:rPr lang="bn-IN" sz="2800" dirty="0" smtClean="0">
                <a:latin typeface="NikoshBAN" panose="02000000000000000000" pitchFamily="2" charset="0"/>
                <a:cs typeface="NikoshBAN" panose="02000000000000000000" pitchFamily="2" charset="0"/>
              </a:rPr>
              <a:t>৪। অমির </a:t>
            </a:r>
            <a:r>
              <a:rPr lang="bn-IN" sz="2800" dirty="0">
                <a:latin typeface="NikoshBAN" panose="02000000000000000000" pitchFamily="2" charset="0"/>
                <a:cs typeface="NikoshBAN" panose="02000000000000000000" pitchFamily="2" charset="0"/>
              </a:rPr>
              <a:t>শব্দের অর্থ কী? </a:t>
            </a:r>
            <a:endParaRPr lang="bn-IN" sz="2800" dirty="0" smtClean="0">
              <a:latin typeface="NikoshBAN" panose="02000000000000000000" pitchFamily="2" charset="0"/>
              <a:cs typeface="NikoshBAN" panose="02000000000000000000" pitchFamily="2" charset="0"/>
            </a:endParaRPr>
          </a:p>
          <a:p>
            <a:r>
              <a:rPr lang="bn-IN" sz="2800" dirty="0" smtClean="0">
                <a:latin typeface="NikoshBAN" panose="02000000000000000000" pitchFamily="2" charset="0"/>
                <a:cs typeface="NikoshBAN" panose="02000000000000000000" pitchFamily="2" charset="0"/>
              </a:rPr>
              <a:t>৫। </a:t>
            </a:r>
            <a:r>
              <a:rPr lang="bn-IN" sz="2800" dirty="0">
                <a:latin typeface="NikoshBAN" panose="02000000000000000000" pitchFamily="2" charset="0"/>
                <a:cs typeface="NikoshBAN" panose="02000000000000000000" pitchFamily="2" charset="0"/>
              </a:rPr>
              <a:t>স্বর্গীয় দূত শব্দের অর্থ কী । </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1215104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edge">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339048" y="101600"/>
            <a:ext cx="3141515" cy="75878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bn-IN" sz="6000" b="1" dirty="0">
                <a:solidFill>
                  <a:schemeClr val="tx1"/>
                </a:solidFill>
                <a:latin typeface="NikoshBAN" panose="02000000000000000000" pitchFamily="2" charset="0"/>
                <a:cs typeface="NikoshBAN" panose="02000000000000000000" pitchFamily="2" charset="0"/>
              </a:rPr>
              <a:t>বাড়ির কাজ</a:t>
            </a:r>
            <a:endParaRPr lang="en-US" sz="6000" b="1" dirty="0">
              <a:solidFill>
                <a:schemeClr val="tx1"/>
              </a:solidFill>
              <a:latin typeface="NikoshBAN" panose="02000000000000000000" pitchFamily="2" charset="0"/>
              <a:cs typeface="NikoshBAN" panose="02000000000000000000" pitchFamily="2" charset="0"/>
            </a:endParaRPr>
          </a:p>
        </p:txBody>
      </p:sp>
      <p:sp>
        <p:nvSpPr>
          <p:cNvPr id="3" name="Rounded Rectangle 2"/>
          <p:cNvSpPr/>
          <p:nvPr/>
        </p:nvSpPr>
        <p:spPr>
          <a:xfrm>
            <a:off x="1117600" y="4287520"/>
            <a:ext cx="6289040" cy="53848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bn-IN" sz="2400" dirty="0">
                <a:latin typeface="NikoshBAN" pitchFamily="2" charset="0"/>
                <a:cs typeface="NikoshBAN" pitchFamily="2" charset="0"/>
              </a:rPr>
              <a:t> </a:t>
            </a:r>
            <a:endParaRPr lang="bn-IN" sz="2400" b="1" dirty="0" smtClean="0">
              <a:latin typeface="NikoshBAN" pitchFamily="2" charset="0"/>
              <a:cs typeface="NikoshBAN" pitchFamily="2" charset="0"/>
            </a:endParaRPr>
          </a:p>
          <a:p>
            <a:pPr marL="285750" indent="-285750" defTabSz="914400">
              <a:buFont typeface="Wingdings" panose="05000000000000000000" pitchFamily="2" charset="2"/>
              <a:buChar char="v"/>
            </a:pPr>
            <a:r>
              <a:rPr lang="bn-IN" sz="2400" dirty="0">
                <a:latin typeface="NikoshBAN" pitchFamily="2" charset="0"/>
                <a:cs typeface="NikoshBAN" pitchFamily="2" charset="0"/>
              </a:rPr>
              <a:t>সততার পুরস্কার গল্পের মুলভাব বিশ্লেষণ </a:t>
            </a:r>
            <a:r>
              <a:rPr lang="bn-IN" sz="2400" dirty="0" smtClean="0">
                <a:latin typeface="NikoshBAN" pitchFamily="2" charset="0"/>
                <a:cs typeface="NikoshBAN" pitchFamily="2" charset="0"/>
              </a:rPr>
              <a:t>করো?</a:t>
            </a:r>
            <a:endParaRPr lang="en-US" sz="2400" dirty="0">
              <a:latin typeface="NikoshBAN" pitchFamily="2" charset="0"/>
              <a:cs typeface="NikoshBAN" pitchFamily="2" charset="0"/>
            </a:endParaRPr>
          </a:p>
          <a:p>
            <a:endParaRPr lang="en-US" sz="2400" dirty="0">
              <a:solidFill>
                <a:schemeClr val="tx1"/>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5245" y="972145"/>
            <a:ext cx="4389120" cy="310201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116491649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964488" cy="5029200"/>
          </a:xfrm>
          <a:prstGeom prst="rect">
            <a:avLst/>
          </a:prstGeom>
        </p:spPr>
      </p:pic>
      <p:sp>
        <p:nvSpPr>
          <p:cNvPr id="3" name="Rectangle 2"/>
          <p:cNvSpPr/>
          <p:nvPr/>
        </p:nvSpPr>
        <p:spPr>
          <a:xfrm>
            <a:off x="2458720" y="1544320"/>
            <a:ext cx="3566160" cy="1569660"/>
          </a:xfrm>
          <a:prstGeom prst="rect">
            <a:avLst/>
          </a:prstGeom>
        </p:spPr>
        <p:txBody>
          <a:bodyPr wrap="square">
            <a:spAutoFit/>
          </a:bodyPr>
          <a:lstStyle/>
          <a:p>
            <a:pPr lvl="0" algn="ctr"/>
            <a:r>
              <a:rPr lang="bn-IN" sz="9600" dirty="0">
                <a:solidFill>
                  <a:srgbClr val="002060"/>
                </a:solidFill>
                <a:latin typeface="NikoshBAN" panose="02000000000000000000" pitchFamily="2" charset="0"/>
                <a:cs typeface="NikoshBAN" panose="02000000000000000000" pitchFamily="2" charset="0"/>
              </a:rPr>
              <a:t>ধন্যবাদ</a:t>
            </a:r>
            <a:endParaRPr lang="en-US" sz="9600"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5079500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97406" y="951589"/>
            <a:ext cx="2060708" cy="2190415"/>
          </a:xfrm>
          <a:prstGeom prst="ellipse">
            <a:avLst/>
          </a:prstGeom>
          <a:ln>
            <a:noFill/>
          </a:ln>
          <a:effectLst>
            <a:softEdge rad="112500"/>
          </a:effectLst>
        </p:spPr>
      </p:pic>
      <p:sp>
        <p:nvSpPr>
          <p:cNvPr id="3" name="Rounded Rectangle 2"/>
          <p:cNvSpPr/>
          <p:nvPr/>
        </p:nvSpPr>
        <p:spPr>
          <a:xfrm>
            <a:off x="2324224" y="315144"/>
            <a:ext cx="3656073" cy="59580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bn-IN" sz="2764" dirty="0">
                <a:solidFill>
                  <a:schemeClr val="tx1"/>
                </a:solidFill>
                <a:latin typeface="NikoshBAN" panose="02000000000000000000" pitchFamily="2" charset="0"/>
                <a:cs typeface="NikoshBAN" panose="02000000000000000000" pitchFamily="2" charset="0"/>
              </a:rPr>
              <a:t>শিক্ষক পরিচিতি</a:t>
            </a:r>
            <a:endParaRPr lang="en-US" sz="2764" dirty="0">
              <a:solidFill>
                <a:schemeClr val="tx1"/>
              </a:solidFill>
              <a:latin typeface="NikoshBAN" panose="02000000000000000000" pitchFamily="2" charset="0"/>
              <a:cs typeface="NikoshBAN" panose="02000000000000000000" pitchFamily="2" charset="0"/>
            </a:endParaRPr>
          </a:p>
        </p:txBody>
      </p:sp>
      <p:sp>
        <p:nvSpPr>
          <p:cNvPr id="4" name="Rectangle 3"/>
          <p:cNvSpPr/>
          <p:nvPr/>
        </p:nvSpPr>
        <p:spPr>
          <a:xfrm>
            <a:off x="2056413" y="2600314"/>
            <a:ext cx="4212757" cy="1793824"/>
          </a:xfrm>
          <a:prstGeom prst="rect">
            <a:avLst/>
          </a:prstGeom>
        </p:spPr>
        <p:txBody>
          <a:bodyPr>
            <a:spAutoFit/>
          </a:bodyPr>
          <a:lstStyle/>
          <a:p>
            <a:pPr algn="ctr">
              <a:defRPr/>
            </a:pPr>
            <a:r>
              <a:rPr lang="bn-BD" sz="2764" b="1" kern="0" dirty="0">
                <a:solidFill>
                  <a:prstClr val="black"/>
                </a:solidFill>
                <a:latin typeface="NikoshBAN" panose="02000000000000000000" pitchFamily="2" charset="0"/>
                <a:cs typeface="NikoshBAN" panose="02000000000000000000" pitchFamily="2" charset="0"/>
              </a:rPr>
              <a:t>মোঃবিল্লাল হোসেন </a:t>
            </a:r>
            <a:endParaRPr lang="en-US" sz="2764" b="1" kern="0" dirty="0">
              <a:solidFill>
                <a:prstClr val="black"/>
              </a:solidFill>
              <a:latin typeface="NikoshBAN" panose="02000000000000000000" pitchFamily="2" charset="0"/>
              <a:cs typeface="NikoshBAN" panose="02000000000000000000" pitchFamily="2" charset="0"/>
            </a:endParaRPr>
          </a:p>
          <a:p>
            <a:pPr algn="ctr">
              <a:defRPr/>
            </a:pPr>
            <a:r>
              <a:rPr lang="en-US" sz="2764" b="1" kern="0" dirty="0">
                <a:solidFill>
                  <a:prstClr val="black"/>
                </a:solidFill>
                <a:latin typeface="NikoshBAN" panose="02000000000000000000" pitchFamily="2" charset="0"/>
                <a:cs typeface="NikoshBAN" panose="02000000000000000000" pitchFamily="2" charset="0"/>
              </a:rPr>
              <a:t>সহকারী শিক্ষক (</a:t>
            </a:r>
            <a:r>
              <a:rPr lang="bn-BD" sz="2764" b="1" kern="0" dirty="0">
                <a:solidFill>
                  <a:prstClr val="black"/>
                </a:solidFill>
                <a:latin typeface="NikoshBAN" panose="02000000000000000000" pitchFamily="2" charset="0"/>
                <a:cs typeface="NikoshBAN" panose="02000000000000000000" pitchFamily="2" charset="0"/>
              </a:rPr>
              <a:t>বি,পি,এড) </a:t>
            </a:r>
            <a:endParaRPr lang="en-US" sz="2764" b="1" kern="0" dirty="0">
              <a:solidFill>
                <a:prstClr val="black"/>
              </a:solidFill>
              <a:latin typeface="NikoshBAN" panose="02000000000000000000" pitchFamily="2" charset="0"/>
              <a:cs typeface="NikoshBAN" panose="02000000000000000000" pitchFamily="2" charset="0"/>
            </a:endParaRPr>
          </a:p>
          <a:p>
            <a:pPr algn="ctr">
              <a:defRPr/>
            </a:pPr>
            <a:r>
              <a:rPr lang="bn-BD" sz="2764" b="1" kern="0" dirty="0">
                <a:solidFill>
                  <a:prstClr val="black"/>
                </a:solidFill>
                <a:latin typeface="NikoshBAN" panose="02000000000000000000" pitchFamily="2" charset="0"/>
                <a:cs typeface="NikoshBAN" panose="02000000000000000000" pitchFamily="2" charset="0"/>
              </a:rPr>
              <a:t>পাইগাঁও উচ্চবিদ্যালয়, </a:t>
            </a:r>
            <a:endParaRPr lang="en-US" sz="2764" b="1" kern="0" dirty="0">
              <a:solidFill>
                <a:prstClr val="black"/>
              </a:solidFill>
              <a:latin typeface="NikoshBAN" panose="02000000000000000000" pitchFamily="2" charset="0"/>
              <a:cs typeface="NikoshBAN" panose="02000000000000000000" pitchFamily="2" charset="0"/>
            </a:endParaRPr>
          </a:p>
          <a:p>
            <a:pPr algn="ctr">
              <a:defRPr/>
            </a:pPr>
            <a:r>
              <a:rPr lang="bn-BD" sz="2764" b="1" kern="0" dirty="0">
                <a:solidFill>
                  <a:prstClr val="black"/>
                </a:solidFill>
                <a:latin typeface="NikoshBAN" panose="02000000000000000000" pitchFamily="2" charset="0"/>
                <a:cs typeface="NikoshBAN" panose="02000000000000000000" pitchFamily="2" charset="0"/>
              </a:rPr>
              <a:t>জাউয়া বাজার,ছাতক,সুনামগঞ্জ। </a:t>
            </a:r>
            <a:endParaRPr lang="en-US" sz="2764" kern="0" dirty="0">
              <a:solidFill>
                <a:sysClr val="windowText" lastClr="000000"/>
              </a:solidFill>
            </a:endParaRPr>
          </a:p>
        </p:txBody>
      </p:sp>
    </p:spTree>
    <p:extLst>
      <p:ext uri="{BB962C8B-B14F-4D97-AF65-F5344CB8AC3E}">
        <p14:creationId xmlns:p14="http://schemas.microsoft.com/office/powerpoint/2010/main" val="2287051477"/>
      </p:ext>
    </p:extLst>
  </p:cSld>
  <p:clrMapOvr>
    <a:masterClrMapping/>
  </p:clrMapOvr>
  <mc:AlternateContent xmlns:mc="http://schemas.openxmlformats.org/markup-compatibility/2006" xmlns:p14="http://schemas.microsoft.com/office/powerpoint/2010/main">
    <mc:Choice Requires="p14">
      <p:transition spd="slow" p14:dur="1500">
        <p14:prism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4706" y="1631921"/>
            <a:ext cx="5841402" cy="3231654"/>
          </a:xfrm>
          <a:prstGeom prst="rect">
            <a:avLst/>
          </a:prstGeom>
        </p:spPr>
        <p:txBody>
          <a:bodyPr wrap="square">
            <a:spAutoFit/>
          </a:bodyPr>
          <a:lstStyle/>
          <a:p>
            <a:pPr lvl="0" algn="ctr">
              <a:defRPr/>
            </a:pPr>
            <a:r>
              <a:rPr lang="bn-BD" sz="4000" kern="0" dirty="0">
                <a:solidFill>
                  <a:prstClr val="black"/>
                </a:solidFill>
                <a:latin typeface="NikoshBAN" panose="02000000000000000000" pitchFamily="2" charset="0"/>
                <a:cs typeface="NikoshBAN" panose="02000000000000000000" pitchFamily="2" charset="0"/>
              </a:rPr>
              <a:t>শ্রে</a:t>
            </a:r>
            <a:r>
              <a:rPr lang="bn-IN" sz="4000" kern="0" dirty="0" smtClean="0">
                <a:solidFill>
                  <a:prstClr val="black"/>
                </a:solidFill>
                <a:latin typeface="NikoshBAN" panose="02000000000000000000" pitchFamily="2" charset="0"/>
                <a:cs typeface="NikoshBAN" panose="02000000000000000000" pitchFamily="2" charset="0"/>
              </a:rPr>
              <a:t>ণিঃষষ্ঠ  </a:t>
            </a:r>
            <a:r>
              <a:rPr lang="en-US" sz="4000" kern="0" dirty="0" smtClean="0">
                <a:solidFill>
                  <a:prstClr val="black"/>
                </a:solidFill>
                <a:latin typeface="NikoshBAN" panose="02000000000000000000" pitchFamily="2" charset="0"/>
                <a:cs typeface="NikoshBAN" panose="02000000000000000000" pitchFamily="2" charset="0"/>
              </a:rPr>
              <a:t> </a:t>
            </a:r>
            <a:endParaRPr lang="bn-BD" sz="4000" kern="0" dirty="0">
              <a:solidFill>
                <a:prstClr val="black"/>
              </a:solidFill>
              <a:latin typeface="NikoshBAN" panose="02000000000000000000" pitchFamily="2" charset="0"/>
              <a:cs typeface="NikoshBAN" panose="02000000000000000000" pitchFamily="2" charset="0"/>
            </a:endParaRPr>
          </a:p>
          <a:p>
            <a:pPr algn="ctr"/>
            <a:r>
              <a:rPr lang="bn-BD" sz="4000" kern="0" dirty="0" smtClean="0">
                <a:solidFill>
                  <a:prstClr val="black"/>
                </a:solidFill>
                <a:latin typeface="NikoshBAN" panose="02000000000000000000" pitchFamily="2" charset="0"/>
                <a:cs typeface="NikoshBAN" panose="02000000000000000000" pitchFamily="2" charset="0"/>
              </a:rPr>
              <a:t>বিষয়ঃ</a:t>
            </a:r>
            <a:r>
              <a:rPr lang="bn-IN" sz="4000" kern="0" dirty="0" smtClean="0">
                <a:solidFill>
                  <a:prstClr val="black"/>
                </a:solidFill>
                <a:latin typeface="NikoshBAN" panose="02000000000000000000" pitchFamily="2" charset="0"/>
                <a:cs typeface="NikoshBAN" panose="02000000000000000000" pitchFamily="2" charset="0"/>
              </a:rPr>
              <a:t> চারুপাঠ</a:t>
            </a:r>
            <a:endParaRPr lang="bn-IN" sz="4400" dirty="0" smtClean="0">
              <a:latin typeface="NikoshBAN" pitchFamily="2" charset="0"/>
              <a:cs typeface="NikoshBAN" pitchFamily="2" charset="0"/>
            </a:endParaRPr>
          </a:p>
          <a:p>
            <a:pPr algn="ctr"/>
            <a:r>
              <a:rPr lang="bn-BD" sz="4400" dirty="0" smtClean="0">
                <a:latin typeface="NikoshBAN" pitchFamily="2" charset="0"/>
                <a:cs typeface="NikoshBAN" pitchFamily="2" charset="0"/>
              </a:rPr>
              <a:t> </a:t>
            </a:r>
            <a:r>
              <a:rPr lang="bn-BD" sz="4000" kern="0" dirty="0" smtClean="0">
                <a:solidFill>
                  <a:prstClr val="black"/>
                </a:solidFill>
                <a:latin typeface="NikoshBAN" panose="02000000000000000000" pitchFamily="2" charset="0"/>
                <a:cs typeface="NikoshBAN" panose="02000000000000000000" pitchFamily="2" charset="0"/>
              </a:rPr>
              <a:t>সময়ঃ </a:t>
            </a:r>
            <a:r>
              <a:rPr lang="bn-BD" sz="4000" kern="0" dirty="0">
                <a:solidFill>
                  <a:prstClr val="black"/>
                </a:solidFill>
                <a:latin typeface="NikoshBAN" panose="02000000000000000000" pitchFamily="2" charset="0"/>
                <a:cs typeface="NikoshBAN" panose="02000000000000000000" pitchFamily="2" charset="0"/>
              </a:rPr>
              <a:t>৪৫ </a:t>
            </a:r>
            <a:r>
              <a:rPr lang="bn-BD" sz="4000" kern="0" dirty="0" smtClean="0">
                <a:solidFill>
                  <a:prstClr val="black"/>
                </a:solidFill>
                <a:latin typeface="NikoshBAN" panose="02000000000000000000" pitchFamily="2" charset="0"/>
                <a:cs typeface="NikoshBAN" panose="02000000000000000000" pitchFamily="2" charset="0"/>
              </a:rPr>
              <a:t>মিনিট</a:t>
            </a:r>
            <a:r>
              <a:rPr lang="en-US" sz="4000" kern="0" dirty="0" smtClean="0">
                <a:solidFill>
                  <a:prstClr val="black"/>
                </a:solidFill>
                <a:latin typeface="NikoshBAN" panose="02000000000000000000" pitchFamily="2" charset="0"/>
                <a:cs typeface="NikoshBAN" panose="02000000000000000000" pitchFamily="2" charset="0"/>
              </a:rPr>
              <a:t> </a:t>
            </a:r>
            <a:endParaRPr lang="bn-IN" sz="4000" kern="0" dirty="0">
              <a:solidFill>
                <a:prstClr val="black"/>
              </a:solidFill>
              <a:latin typeface="NikoshBAN" panose="02000000000000000000" pitchFamily="2" charset="0"/>
              <a:cs typeface="NikoshBAN" panose="02000000000000000000" pitchFamily="2" charset="0"/>
            </a:endParaRPr>
          </a:p>
          <a:p>
            <a:pPr algn="ctr"/>
            <a:r>
              <a:rPr lang="bn-BD" sz="4000" kern="0" dirty="0" smtClean="0">
                <a:solidFill>
                  <a:prstClr val="black"/>
                </a:solidFill>
                <a:latin typeface="NikoshBAN" panose="02000000000000000000" pitchFamily="2" charset="0"/>
                <a:cs typeface="NikoshBAN" panose="02000000000000000000" pitchFamily="2" charset="0"/>
              </a:rPr>
              <a:t>ছাত্রীর সংখ্যা-</a:t>
            </a:r>
            <a:r>
              <a:rPr lang="bn-IN" sz="4000" kern="0" dirty="0" smtClean="0">
                <a:solidFill>
                  <a:prstClr val="black"/>
                </a:solidFill>
                <a:latin typeface="NikoshBAN" panose="02000000000000000000" pitchFamily="2" charset="0"/>
                <a:cs typeface="NikoshBAN" panose="02000000000000000000" pitchFamily="2" charset="0"/>
              </a:rPr>
              <a:t>১২৩</a:t>
            </a:r>
            <a:r>
              <a:rPr lang="bn-BD" sz="4000" kern="0" dirty="0" smtClean="0">
                <a:solidFill>
                  <a:prstClr val="black"/>
                </a:solidFill>
                <a:latin typeface="NikoshBAN" panose="02000000000000000000" pitchFamily="2" charset="0"/>
                <a:cs typeface="NikoshBAN" panose="02000000000000000000" pitchFamily="2" charset="0"/>
              </a:rPr>
              <a:t>জন</a:t>
            </a:r>
            <a:r>
              <a:rPr lang="bn-IN" sz="4000" kern="0" dirty="0" smtClean="0">
                <a:solidFill>
                  <a:prstClr val="black"/>
                </a:solidFill>
                <a:latin typeface="NikoshBAN" panose="02000000000000000000" pitchFamily="2" charset="0"/>
                <a:cs typeface="NikoshBAN" panose="02000000000000000000" pitchFamily="2" charset="0"/>
              </a:rPr>
              <a:t> </a:t>
            </a:r>
            <a:endParaRPr lang="en-US" sz="4000" kern="0" dirty="0" smtClean="0">
              <a:solidFill>
                <a:prstClr val="black"/>
              </a:solidFill>
              <a:latin typeface="NikoshBAN" panose="02000000000000000000" pitchFamily="2" charset="0"/>
              <a:cs typeface="NikoshBAN" panose="02000000000000000000" pitchFamily="2" charset="0"/>
            </a:endParaRPr>
          </a:p>
          <a:p>
            <a:pPr lvl="0" algn="ctr">
              <a:defRPr/>
            </a:pPr>
            <a:r>
              <a:rPr lang="bn-IN" sz="4000" kern="0" dirty="0" smtClean="0">
                <a:solidFill>
                  <a:prstClr val="black"/>
                </a:solidFill>
                <a:latin typeface="NikoshBAN" panose="02000000000000000000" pitchFamily="2" charset="0"/>
                <a:cs typeface="NikoshBAN" panose="02000000000000000000" pitchFamily="2" charset="0"/>
              </a:rPr>
              <a:t>1৪</a:t>
            </a:r>
            <a:r>
              <a:rPr lang="en-US" sz="4000" kern="0" dirty="0" smtClean="0">
                <a:solidFill>
                  <a:prstClr val="black"/>
                </a:solidFill>
                <a:latin typeface="NikoshBAN" panose="02000000000000000000" pitchFamily="2" charset="0"/>
                <a:cs typeface="NikoshBAN" panose="02000000000000000000" pitchFamily="2" charset="0"/>
              </a:rPr>
              <a:t>/04/2021ইং</a:t>
            </a:r>
            <a:r>
              <a:rPr lang="bn-IN" sz="4000" kern="0" dirty="0" smtClean="0">
                <a:solidFill>
                  <a:prstClr val="black"/>
                </a:solidFill>
                <a:latin typeface="NikoshBAN" panose="02000000000000000000" pitchFamily="2" charset="0"/>
                <a:cs typeface="NikoshBAN" panose="02000000000000000000" pitchFamily="2" charset="0"/>
              </a:rPr>
              <a:t>  </a:t>
            </a:r>
            <a:endParaRPr lang="en-US" sz="4000" kern="0" dirty="0">
              <a:solidFill>
                <a:prstClr val="black"/>
              </a:solidFill>
              <a:latin typeface="NikoshBAN" panose="02000000000000000000" pitchFamily="2" charset="0"/>
              <a:cs typeface="NikoshBAN" panose="02000000000000000000" pitchFamily="2" charset="0"/>
            </a:endParaRPr>
          </a:p>
        </p:txBody>
      </p:sp>
      <p:sp>
        <p:nvSpPr>
          <p:cNvPr id="3" name="Rounded Rectangle 2"/>
          <p:cNvSpPr/>
          <p:nvPr/>
        </p:nvSpPr>
        <p:spPr>
          <a:xfrm>
            <a:off x="2315198" y="460884"/>
            <a:ext cx="3331088" cy="76732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bn-IN" sz="2764" dirty="0">
                <a:solidFill>
                  <a:schemeClr val="tx1"/>
                </a:solidFill>
                <a:latin typeface="NikoshBAN" panose="02000000000000000000" pitchFamily="2" charset="0"/>
                <a:cs typeface="NikoshBAN" panose="02000000000000000000" pitchFamily="2" charset="0"/>
              </a:rPr>
              <a:t>পাঠ পরিচিতি</a:t>
            </a:r>
            <a:endParaRPr lang="en-US" sz="2764"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1082600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0"/>
            <a:ext cx="7862888" cy="5029200"/>
          </a:xfrm>
          <a:prstGeom prst="rect">
            <a:avLst/>
          </a:prstGeom>
        </p:spPr>
      </p:pic>
    </p:spTree>
    <p:extLst>
      <p:ext uri="{BB962C8B-B14F-4D97-AF65-F5344CB8AC3E}">
        <p14:creationId xmlns:p14="http://schemas.microsoft.com/office/powerpoint/2010/main" val="2526291796"/>
      </p:ext>
    </p:extLst>
  </p:cSld>
  <p:clrMapOvr>
    <a:masterClrMapping/>
  </p:clrMapOvr>
  <mc:AlternateContent xmlns:mc="http://schemas.openxmlformats.org/markup-compatibility/2006" xmlns:p14="http://schemas.microsoft.com/office/powerpoint/2010/main">
    <mc:Choice Requires="p14">
      <p:transition spd="slow" p14:dur="1500">
        <p14:prism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86545" y="-77688"/>
            <a:ext cx="4204997" cy="2308324"/>
          </a:xfrm>
          <a:prstGeom prst="rect">
            <a:avLst/>
          </a:prstGeom>
        </p:spPr>
        <p:txBody>
          <a:bodyPr wrap="none">
            <a:spAutoFit/>
          </a:bodyPr>
          <a:lstStyle/>
          <a:p>
            <a:pPr lvl="0" defTabSz="914400">
              <a:defRPr/>
            </a:pPr>
            <a:endParaRPr lang="bn-IN" sz="7200" kern="0" dirty="0" smtClean="0">
              <a:solidFill>
                <a:prstClr val="black"/>
              </a:solidFill>
              <a:latin typeface="NikoshBAN" pitchFamily="2" charset="0"/>
              <a:cs typeface="NikoshBAN" pitchFamily="2" charset="0"/>
            </a:endParaRPr>
          </a:p>
          <a:p>
            <a:pPr lvl="0" defTabSz="914400">
              <a:defRPr/>
            </a:pPr>
            <a:r>
              <a:rPr lang="bn-BD" sz="7200" kern="0" dirty="0" smtClean="0">
                <a:solidFill>
                  <a:prstClr val="black"/>
                </a:solidFill>
                <a:latin typeface="NikoshBAN" pitchFamily="2" charset="0"/>
                <a:cs typeface="NikoshBAN" pitchFamily="2" charset="0"/>
              </a:rPr>
              <a:t>আজকের </a:t>
            </a:r>
            <a:r>
              <a:rPr lang="bn-BD" sz="7200" kern="0" dirty="0">
                <a:solidFill>
                  <a:prstClr val="black"/>
                </a:solidFill>
                <a:latin typeface="NikoshBAN" pitchFamily="2" charset="0"/>
                <a:cs typeface="NikoshBAN" pitchFamily="2" charset="0"/>
              </a:rPr>
              <a:t>পাঠ </a:t>
            </a:r>
            <a:endParaRPr lang="en-US" sz="7200" kern="0" dirty="0">
              <a:solidFill>
                <a:sysClr val="windowText" lastClr="000000"/>
              </a:solidFill>
            </a:endParaRPr>
          </a:p>
        </p:txBody>
      </p:sp>
      <p:sp>
        <p:nvSpPr>
          <p:cNvPr id="3" name="Rectangle 2"/>
          <p:cNvSpPr/>
          <p:nvPr/>
        </p:nvSpPr>
        <p:spPr>
          <a:xfrm>
            <a:off x="2086545" y="1466632"/>
            <a:ext cx="4019615" cy="1938992"/>
          </a:xfrm>
          <a:prstGeom prst="rect">
            <a:avLst/>
          </a:prstGeom>
        </p:spPr>
        <p:txBody>
          <a:bodyPr wrap="square">
            <a:spAutoFit/>
          </a:bodyPr>
          <a:lstStyle/>
          <a:p>
            <a:pPr lvl="0" algn="ctr"/>
            <a:endParaRPr lang="bn-IN" sz="6000" dirty="0" smtClean="0">
              <a:solidFill>
                <a:prstClr val="black"/>
              </a:solidFill>
              <a:latin typeface="NikoshBAN" pitchFamily="2" charset="0"/>
              <a:cs typeface="NikoshBAN" pitchFamily="2" charset="0"/>
            </a:endParaRPr>
          </a:p>
          <a:p>
            <a:pPr lvl="0" algn="ctr"/>
            <a:r>
              <a:rPr lang="bn-IN" sz="6000" dirty="0" smtClean="0">
                <a:solidFill>
                  <a:prstClr val="black"/>
                </a:solidFill>
                <a:latin typeface="NikoshBAN" pitchFamily="2" charset="0"/>
                <a:cs typeface="NikoshBAN" pitchFamily="2" charset="0"/>
              </a:rPr>
              <a:t>সততার </a:t>
            </a:r>
            <a:r>
              <a:rPr lang="bn-IN" sz="6000" dirty="0">
                <a:solidFill>
                  <a:prstClr val="black"/>
                </a:solidFill>
                <a:latin typeface="NikoshBAN" pitchFamily="2" charset="0"/>
                <a:cs typeface="NikoshBAN" pitchFamily="2" charset="0"/>
              </a:rPr>
              <a:t>পুরস্কার </a:t>
            </a:r>
          </a:p>
        </p:txBody>
      </p:sp>
      <p:sp>
        <p:nvSpPr>
          <p:cNvPr id="4" name="Rectangle 3"/>
          <p:cNvSpPr/>
          <p:nvPr/>
        </p:nvSpPr>
        <p:spPr>
          <a:xfrm>
            <a:off x="2214880" y="3536027"/>
            <a:ext cx="3891280" cy="769441"/>
          </a:xfrm>
          <a:prstGeom prst="rect">
            <a:avLst/>
          </a:prstGeom>
        </p:spPr>
        <p:txBody>
          <a:bodyPr wrap="square">
            <a:spAutoFit/>
          </a:bodyPr>
          <a:lstStyle/>
          <a:p>
            <a:pPr lvl="0" algn="ctr"/>
            <a:r>
              <a:rPr lang="en-US" sz="4400" dirty="0">
                <a:latin typeface="NikoshBAN" pitchFamily="2" charset="0"/>
                <a:cs typeface="NikoshBAN" pitchFamily="2" charset="0"/>
              </a:rPr>
              <a:t>মুহাম্মদ </a:t>
            </a:r>
            <a:r>
              <a:rPr lang="en-US" sz="4400" dirty="0" err="1" smtClean="0">
                <a:latin typeface="NikoshBAN" pitchFamily="2" charset="0"/>
                <a:cs typeface="NikoshBAN" pitchFamily="2" charset="0"/>
              </a:rPr>
              <a:t>শহীদউল্লাহ্</a:t>
            </a:r>
            <a:r>
              <a:rPr lang="en-US" sz="4400" dirty="0" smtClean="0">
                <a:latin typeface="NikoshBAN" pitchFamily="2" charset="0"/>
                <a:cs typeface="NikoshBAN" pitchFamily="2" charset="0"/>
              </a:rPr>
              <a:t>‌ </a:t>
            </a:r>
            <a:r>
              <a:rPr lang="bn-IN" sz="4400" dirty="0" smtClean="0">
                <a:latin typeface="NikoshBAN" pitchFamily="2" charset="0"/>
                <a:cs typeface="NikoshBAN" pitchFamily="2" charset="0"/>
              </a:rPr>
              <a:t> </a:t>
            </a:r>
            <a:endParaRPr lang="bn-IN" sz="4400" dirty="0">
              <a:solidFill>
                <a:prstClr val="black"/>
              </a:solidFill>
              <a:latin typeface="NikoshBAN" pitchFamily="2" charset="0"/>
              <a:cs typeface="NikoshBAN" pitchFamily="2" charset="0"/>
            </a:endParaRPr>
          </a:p>
        </p:txBody>
      </p:sp>
    </p:spTree>
    <p:extLst>
      <p:ext uri="{BB962C8B-B14F-4D97-AF65-F5344CB8AC3E}">
        <p14:creationId xmlns:p14="http://schemas.microsoft.com/office/powerpoint/2010/main" val="1562822665"/>
      </p:ext>
    </p:extLst>
  </p:cSld>
  <p:clrMapOvr>
    <a:masterClrMapping/>
  </p:clrMapOvr>
  <mc:AlternateContent xmlns:mc="http://schemas.openxmlformats.org/markup-compatibility/2006" xmlns:p14="http://schemas.microsoft.com/office/powerpoint/2010/main">
    <mc:Choice Requires="p14">
      <p:transition spd="slow" p14:dur="1500">
        <p14:prism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691826368"/>
              </p:ext>
            </p:extLst>
          </p:nvPr>
        </p:nvGraphicFramePr>
        <p:xfrm>
          <a:off x="0" y="715108"/>
          <a:ext cx="7964488" cy="43140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84818" y="2079674"/>
            <a:ext cx="1793263" cy="1584960"/>
          </a:xfrm>
          <a:prstGeom prst="ellipse">
            <a:avLst/>
          </a:prstGeom>
          <a:ln>
            <a:noFill/>
          </a:ln>
          <a:effectLst>
            <a:softEdge rad="112500"/>
          </a:effectLst>
        </p:spPr>
      </p:pic>
      <p:sp>
        <p:nvSpPr>
          <p:cNvPr id="4" name="Rectangle 3"/>
          <p:cNvSpPr/>
          <p:nvPr/>
        </p:nvSpPr>
        <p:spPr>
          <a:xfrm>
            <a:off x="2306319" y="0"/>
            <a:ext cx="3230881" cy="769441"/>
          </a:xfrm>
          <a:prstGeom prst="rect">
            <a:avLst/>
          </a:prstGeom>
        </p:spPr>
        <p:txBody>
          <a:bodyPr wrap="square">
            <a:spAutoFit/>
          </a:bodyPr>
          <a:lstStyle/>
          <a:p>
            <a:pPr lvl="0" algn="ctr" defTabSz="914400">
              <a:defRPr/>
            </a:pPr>
            <a:r>
              <a:rPr lang="bn-BD" sz="4400" kern="0" dirty="0">
                <a:solidFill>
                  <a:srgbClr val="002060"/>
                </a:solidFill>
                <a:latin typeface="NikoshBAN" panose="02000000000000000000" pitchFamily="2" charset="0"/>
                <a:cs typeface="NikoshBAN" panose="02000000000000000000" pitchFamily="2" charset="0"/>
              </a:rPr>
              <a:t>লেখক পরিচিতি </a:t>
            </a:r>
            <a:endParaRPr lang="en-US" sz="4400" kern="0"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01091524"/>
      </p:ext>
    </p:extLst>
  </p:cSld>
  <p:clrMapOvr>
    <a:masterClrMapping/>
  </p:clrMapOvr>
  <mc:AlternateContent xmlns:mc="http://schemas.openxmlformats.org/markup-compatibility/2006" xmlns:p14="http://schemas.microsoft.com/office/powerpoint/2010/main">
    <mc:Choice Requires="p14">
      <p:transition spd="slow" p14:dur="15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graphicEl>
                                              <a:dgm id="{32213297-E0FE-4FC7-A339-F30F7C4D2987}"/>
                                            </p:graphicEl>
                                          </p:spTgt>
                                        </p:tgtEl>
                                        <p:attrNameLst>
                                          <p:attrName>style.visibility</p:attrName>
                                        </p:attrNameLst>
                                      </p:cBhvr>
                                      <p:to>
                                        <p:strVal val="visible"/>
                                      </p:to>
                                    </p:set>
                                    <p:anim calcmode="lin" valueType="num">
                                      <p:cBhvr>
                                        <p:cTn id="7" dur="500" fill="hold"/>
                                        <p:tgtEl>
                                          <p:spTgt spid="2">
                                            <p:graphicEl>
                                              <a:dgm id="{32213297-E0FE-4FC7-A339-F30F7C4D2987}"/>
                                            </p:graphicEl>
                                          </p:spTgt>
                                        </p:tgtEl>
                                        <p:attrNameLst>
                                          <p:attrName>ppt_w</p:attrName>
                                        </p:attrNameLst>
                                      </p:cBhvr>
                                      <p:tavLst>
                                        <p:tav tm="0">
                                          <p:val>
                                            <p:fltVal val="0"/>
                                          </p:val>
                                        </p:tav>
                                        <p:tav tm="100000">
                                          <p:val>
                                            <p:strVal val="#ppt_w"/>
                                          </p:val>
                                        </p:tav>
                                      </p:tavLst>
                                    </p:anim>
                                    <p:anim calcmode="lin" valueType="num">
                                      <p:cBhvr>
                                        <p:cTn id="8" dur="500" fill="hold"/>
                                        <p:tgtEl>
                                          <p:spTgt spid="2">
                                            <p:graphicEl>
                                              <a:dgm id="{32213297-E0FE-4FC7-A339-F30F7C4D2987}"/>
                                            </p:graphicEl>
                                          </p:spTgt>
                                        </p:tgtEl>
                                        <p:attrNameLst>
                                          <p:attrName>ppt_h</p:attrName>
                                        </p:attrNameLst>
                                      </p:cBhvr>
                                      <p:tavLst>
                                        <p:tav tm="0">
                                          <p:val>
                                            <p:fltVal val="0"/>
                                          </p:val>
                                        </p:tav>
                                        <p:tav tm="100000">
                                          <p:val>
                                            <p:strVal val="#ppt_h"/>
                                          </p:val>
                                        </p:tav>
                                      </p:tavLst>
                                    </p:anim>
                                    <p:animEffect transition="in" filter="fade">
                                      <p:cBhvr>
                                        <p:cTn id="9" dur="500"/>
                                        <p:tgtEl>
                                          <p:spTgt spid="2">
                                            <p:graphicEl>
                                              <a:dgm id="{32213297-E0FE-4FC7-A339-F30F7C4D2987}"/>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graphicEl>
                                              <a:dgm id="{7AAA81D3-AA61-4E82-B2F7-C468F36ABCE0}"/>
                                            </p:graphicEl>
                                          </p:spTgt>
                                        </p:tgtEl>
                                        <p:attrNameLst>
                                          <p:attrName>style.visibility</p:attrName>
                                        </p:attrNameLst>
                                      </p:cBhvr>
                                      <p:to>
                                        <p:strVal val="visible"/>
                                      </p:to>
                                    </p:set>
                                    <p:anim calcmode="lin" valueType="num">
                                      <p:cBhvr>
                                        <p:cTn id="14" dur="500" fill="hold"/>
                                        <p:tgtEl>
                                          <p:spTgt spid="2">
                                            <p:graphicEl>
                                              <a:dgm id="{7AAA81D3-AA61-4E82-B2F7-C468F36ABCE0}"/>
                                            </p:graphicEl>
                                          </p:spTgt>
                                        </p:tgtEl>
                                        <p:attrNameLst>
                                          <p:attrName>ppt_w</p:attrName>
                                        </p:attrNameLst>
                                      </p:cBhvr>
                                      <p:tavLst>
                                        <p:tav tm="0">
                                          <p:val>
                                            <p:fltVal val="0"/>
                                          </p:val>
                                        </p:tav>
                                        <p:tav tm="100000">
                                          <p:val>
                                            <p:strVal val="#ppt_w"/>
                                          </p:val>
                                        </p:tav>
                                      </p:tavLst>
                                    </p:anim>
                                    <p:anim calcmode="lin" valueType="num">
                                      <p:cBhvr>
                                        <p:cTn id="15" dur="500" fill="hold"/>
                                        <p:tgtEl>
                                          <p:spTgt spid="2">
                                            <p:graphicEl>
                                              <a:dgm id="{7AAA81D3-AA61-4E82-B2F7-C468F36ABCE0}"/>
                                            </p:graphicEl>
                                          </p:spTgt>
                                        </p:tgtEl>
                                        <p:attrNameLst>
                                          <p:attrName>ppt_h</p:attrName>
                                        </p:attrNameLst>
                                      </p:cBhvr>
                                      <p:tavLst>
                                        <p:tav tm="0">
                                          <p:val>
                                            <p:fltVal val="0"/>
                                          </p:val>
                                        </p:tav>
                                        <p:tav tm="100000">
                                          <p:val>
                                            <p:strVal val="#ppt_h"/>
                                          </p:val>
                                        </p:tav>
                                      </p:tavLst>
                                    </p:anim>
                                    <p:animEffect transition="in" filter="fade">
                                      <p:cBhvr>
                                        <p:cTn id="16" dur="500"/>
                                        <p:tgtEl>
                                          <p:spTgt spid="2">
                                            <p:graphicEl>
                                              <a:dgm id="{7AAA81D3-AA61-4E82-B2F7-C468F36ABCE0}"/>
                                            </p:graphic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2">
                                            <p:graphicEl>
                                              <a:dgm id="{A44E6B98-FC7B-4110-9A5E-93C9657BED92}"/>
                                            </p:graphicEl>
                                          </p:spTgt>
                                        </p:tgtEl>
                                        <p:attrNameLst>
                                          <p:attrName>style.visibility</p:attrName>
                                        </p:attrNameLst>
                                      </p:cBhvr>
                                      <p:to>
                                        <p:strVal val="visible"/>
                                      </p:to>
                                    </p:set>
                                    <p:anim calcmode="lin" valueType="num">
                                      <p:cBhvr>
                                        <p:cTn id="19" dur="500" fill="hold"/>
                                        <p:tgtEl>
                                          <p:spTgt spid="2">
                                            <p:graphicEl>
                                              <a:dgm id="{A44E6B98-FC7B-4110-9A5E-93C9657BED92}"/>
                                            </p:graphicEl>
                                          </p:spTgt>
                                        </p:tgtEl>
                                        <p:attrNameLst>
                                          <p:attrName>ppt_w</p:attrName>
                                        </p:attrNameLst>
                                      </p:cBhvr>
                                      <p:tavLst>
                                        <p:tav tm="0">
                                          <p:val>
                                            <p:fltVal val="0"/>
                                          </p:val>
                                        </p:tav>
                                        <p:tav tm="100000">
                                          <p:val>
                                            <p:strVal val="#ppt_w"/>
                                          </p:val>
                                        </p:tav>
                                      </p:tavLst>
                                    </p:anim>
                                    <p:anim calcmode="lin" valueType="num">
                                      <p:cBhvr>
                                        <p:cTn id="20" dur="500" fill="hold"/>
                                        <p:tgtEl>
                                          <p:spTgt spid="2">
                                            <p:graphicEl>
                                              <a:dgm id="{A44E6B98-FC7B-4110-9A5E-93C9657BED92}"/>
                                            </p:graphicEl>
                                          </p:spTgt>
                                        </p:tgtEl>
                                        <p:attrNameLst>
                                          <p:attrName>ppt_h</p:attrName>
                                        </p:attrNameLst>
                                      </p:cBhvr>
                                      <p:tavLst>
                                        <p:tav tm="0">
                                          <p:val>
                                            <p:fltVal val="0"/>
                                          </p:val>
                                        </p:tav>
                                        <p:tav tm="100000">
                                          <p:val>
                                            <p:strVal val="#ppt_h"/>
                                          </p:val>
                                        </p:tav>
                                      </p:tavLst>
                                    </p:anim>
                                    <p:animEffect transition="in" filter="fade">
                                      <p:cBhvr>
                                        <p:cTn id="21" dur="500"/>
                                        <p:tgtEl>
                                          <p:spTgt spid="2">
                                            <p:graphicEl>
                                              <a:dgm id="{A44E6B98-FC7B-4110-9A5E-93C9657BED92}"/>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
                                            <p:graphicEl>
                                              <a:dgm id="{55804288-9703-4953-9D11-4A5E69ABE125}"/>
                                            </p:graphicEl>
                                          </p:spTgt>
                                        </p:tgtEl>
                                        <p:attrNameLst>
                                          <p:attrName>style.visibility</p:attrName>
                                        </p:attrNameLst>
                                      </p:cBhvr>
                                      <p:to>
                                        <p:strVal val="visible"/>
                                      </p:to>
                                    </p:set>
                                    <p:anim calcmode="lin" valueType="num">
                                      <p:cBhvr>
                                        <p:cTn id="26" dur="500" fill="hold"/>
                                        <p:tgtEl>
                                          <p:spTgt spid="2">
                                            <p:graphicEl>
                                              <a:dgm id="{55804288-9703-4953-9D11-4A5E69ABE125}"/>
                                            </p:graphicEl>
                                          </p:spTgt>
                                        </p:tgtEl>
                                        <p:attrNameLst>
                                          <p:attrName>ppt_w</p:attrName>
                                        </p:attrNameLst>
                                      </p:cBhvr>
                                      <p:tavLst>
                                        <p:tav tm="0">
                                          <p:val>
                                            <p:fltVal val="0"/>
                                          </p:val>
                                        </p:tav>
                                        <p:tav tm="100000">
                                          <p:val>
                                            <p:strVal val="#ppt_w"/>
                                          </p:val>
                                        </p:tav>
                                      </p:tavLst>
                                    </p:anim>
                                    <p:anim calcmode="lin" valueType="num">
                                      <p:cBhvr>
                                        <p:cTn id="27" dur="500" fill="hold"/>
                                        <p:tgtEl>
                                          <p:spTgt spid="2">
                                            <p:graphicEl>
                                              <a:dgm id="{55804288-9703-4953-9D11-4A5E69ABE125}"/>
                                            </p:graphicEl>
                                          </p:spTgt>
                                        </p:tgtEl>
                                        <p:attrNameLst>
                                          <p:attrName>ppt_h</p:attrName>
                                        </p:attrNameLst>
                                      </p:cBhvr>
                                      <p:tavLst>
                                        <p:tav tm="0">
                                          <p:val>
                                            <p:fltVal val="0"/>
                                          </p:val>
                                        </p:tav>
                                        <p:tav tm="100000">
                                          <p:val>
                                            <p:strVal val="#ppt_h"/>
                                          </p:val>
                                        </p:tav>
                                      </p:tavLst>
                                    </p:anim>
                                    <p:animEffect transition="in" filter="fade">
                                      <p:cBhvr>
                                        <p:cTn id="28" dur="500"/>
                                        <p:tgtEl>
                                          <p:spTgt spid="2">
                                            <p:graphicEl>
                                              <a:dgm id="{55804288-9703-4953-9D11-4A5E69ABE125}"/>
                                            </p:graphicEl>
                                          </p:spTgt>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
                                            <p:graphicEl>
                                              <a:dgm id="{A3B60681-CA1A-4962-B0E8-4F8E65E492E9}"/>
                                            </p:graphicEl>
                                          </p:spTgt>
                                        </p:tgtEl>
                                        <p:attrNameLst>
                                          <p:attrName>style.visibility</p:attrName>
                                        </p:attrNameLst>
                                      </p:cBhvr>
                                      <p:to>
                                        <p:strVal val="visible"/>
                                      </p:to>
                                    </p:set>
                                    <p:anim calcmode="lin" valueType="num">
                                      <p:cBhvr>
                                        <p:cTn id="31" dur="500" fill="hold"/>
                                        <p:tgtEl>
                                          <p:spTgt spid="2">
                                            <p:graphicEl>
                                              <a:dgm id="{A3B60681-CA1A-4962-B0E8-4F8E65E492E9}"/>
                                            </p:graphicEl>
                                          </p:spTgt>
                                        </p:tgtEl>
                                        <p:attrNameLst>
                                          <p:attrName>ppt_w</p:attrName>
                                        </p:attrNameLst>
                                      </p:cBhvr>
                                      <p:tavLst>
                                        <p:tav tm="0">
                                          <p:val>
                                            <p:fltVal val="0"/>
                                          </p:val>
                                        </p:tav>
                                        <p:tav tm="100000">
                                          <p:val>
                                            <p:strVal val="#ppt_w"/>
                                          </p:val>
                                        </p:tav>
                                      </p:tavLst>
                                    </p:anim>
                                    <p:anim calcmode="lin" valueType="num">
                                      <p:cBhvr>
                                        <p:cTn id="32" dur="500" fill="hold"/>
                                        <p:tgtEl>
                                          <p:spTgt spid="2">
                                            <p:graphicEl>
                                              <a:dgm id="{A3B60681-CA1A-4962-B0E8-4F8E65E492E9}"/>
                                            </p:graphicEl>
                                          </p:spTgt>
                                        </p:tgtEl>
                                        <p:attrNameLst>
                                          <p:attrName>ppt_h</p:attrName>
                                        </p:attrNameLst>
                                      </p:cBhvr>
                                      <p:tavLst>
                                        <p:tav tm="0">
                                          <p:val>
                                            <p:fltVal val="0"/>
                                          </p:val>
                                        </p:tav>
                                        <p:tav tm="100000">
                                          <p:val>
                                            <p:strVal val="#ppt_h"/>
                                          </p:val>
                                        </p:tav>
                                      </p:tavLst>
                                    </p:anim>
                                    <p:animEffect transition="in" filter="fade">
                                      <p:cBhvr>
                                        <p:cTn id="33" dur="500"/>
                                        <p:tgtEl>
                                          <p:spTgt spid="2">
                                            <p:graphicEl>
                                              <a:dgm id="{A3B60681-CA1A-4962-B0E8-4F8E65E492E9}"/>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2">
                                            <p:graphicEl>
                                              <a:dgm id="{AD3115F2-3C0C-45B8-806D-EE652ABDE1F4}"/>
                                            </p:graphicEl>
                                          </p:spTgt>
                                        </p:tgtEl>
                                        <p:attrNameLst>
                                          <p:attrName>style.visibility</p:attrName>
                                        </p:attrNameLst>
                                      </p:cBhvr>
                                      <p:to>
                                        <p:strVal val="visible"/>
                                      </p:to>
                                    </p:set>
                                    <p:anim calcmode="lin" valueType="num">
                                      <p:cBhvr>
                                        <p:cTn id="38" dur="500" fill="hold"/>
                                        <p:tgtEl>
                                          <p:spTgt spid="2">
                                            <p:graphicEl>
                                              <a:dgm id="{AD3115F2-3C0C-45B8-806D-EE652ABDE1F4}"/>
                                            </p:graphicEl>
                                          </p:spTgt>
                                        </p:tgtEl>
                                        <p:attrNameLst>
                                          <p:attrName>ppt_w</p:attrName>
                                        </p:attrNameLst>
                                      </p:cBhvr>
                                      <p:tavLst>
                                        <p:tav tm="0">
                                          <p:val>
                                            <p:fltVal val="0"/>
                                          </p:val>
                                        </p:tav>
                                        <p:tav tm="100000">
                                          <p:val>
                                            <p:strVal val="#ppt_w"/>
                                          </p:val>
                                        </p:tav>
                                      </p:tavLst>
                                    </p:anim>
                                    <p:anim calcmode="lin" valueType="num">
                                      <p:cBhvr>
                                        <p:cTn id="39" dur="500" fill="hold"/>
                                        <p:tgtEl>
                                          <p:spTgt spid="2">
                                            <p:graphicEl>
                                              <a:dgm id="{AD3115F2-3C0C-45B8-806D-EE652ABDE1F4}"/>
                                            </p:graphicEl>
                                          </p:spTgt>
                                        </p:tgtEl>
                                        <p:attrNameLst>
                                          <p:attrName>ppt_h</p:attrName>
                                        </p:attrNameLst>
                                      </p:cBhvr>
                                      <p:tavLst>
                                        <p:tav tm="0">
                                          <p:val>
                                            <p:fltVal val="0"/>
                                          </p:val>
                                        </p:tav>
                                        <p:tav tm="100000">
                                          <p:val>
                                            <p:strVal val="#ppt_h"/>
                                          </p:val>
                                        </p:tav>
                                      </p:tavLst>
                                    </p:anim>
                                    <p:animEffect transition="in" filter="fade">
                                      <p:cBhvr>
                                        <p:cTn id="40" dur="500"/>
                                        <p:tgtEl>
                                          <p:spTgt spid="2">
                                            <p:graphicEl>
                                              <a:dgm id="{AD3115F2-3C0C-45B8-806D-EE652ABDE1F4}"/>
                                            </p:graphicEl>
                                          </p:spTgt>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
                                            <p:graphicEl>
                                              <a:dgm id="{48C180E7-C901-4D30-99B5-D5CC43A6B061}"/>
                                            </p:graphicEl>
                                          </p:spTgt>
                                        </p:tgtEl>
                                        <p:attrNameLst>
                                          <p:attrName>style.visibility</p:attrName>
                                        </p:attrNameLst>
                                      </p:cBhvr>
                                      <p:to>
                                        <p:strVal val="visible"/>
                                      </p:to>
                                    </p:set>
                                    <p:anim calcmode="lin" valueType="num">
                                      <p:cBhvr>
                                        <p:cTn id="43" dur="500" fill="hold"/>
                                        <p:tgtEl>
                                          <p:spTgt spid="2">
                                            <p:graphicEl>
                                              <a:dgm id="{48C180E7-C901-4D30-99B5-D5CC43A6B061}"/>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48C180E7-C901-4D30-99B5-D5CC43A6B061}"/>
                                            </p:graphicEl>
                                          </p:spTgt>
                                        </p:tgtEl>
                                        <p:attrNameLst>
                                          <p:attrName>ppt_h</p:attrName>
                                        </p:attrNameLst>
                                      </p:cBhvr>
                                      <p:tavLst>
                                        <p:tav tm="0">
                                          <p:val>
                                            <p:fltVal val="0"/>
                                          </p:val>
                                        </p:tav>
                                        <p:tav tm="100000">
                                          <p:val>
                                            <p:strVal val="#ppt_h"/>
                                          </p:val>
                                        </p:tav>
                                      </p:tavLst>
                                    </p:anim>
                                    <p:animEffect transition="in" filter="fade">
                                      <p:cBhvr>
                                        <p:cTn id="45" dur="500"/>
                                        <p:tgtEl>
                                          <p:spTgt spid="2">
                                            <p:graphicEl>
                                              <a:dgm id="{48C180E7-C901-4D30-99B5-D5CC43A6B061}"/>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
                                            <p:graphicEl>
                                              <a:dgm id="{B73407E0-FB09-47D5-BD08-D734D418AA03}"/>
                                            </p:graphicEl>
                                          </p:spTgt>
                                        </p:tgtEl>
                                        <p:attrNameLst>
                                          <p:attrName>style.visibility</p:attrName>
                                        </p:attrNameLst>
                                      </p:cBhvr>
                                      <p:to>
                                        <p:strVal val="visible"/>
                                      </p:to>
                                    </p:set>
                                    <p:anim calcmode="lin" valueType="num">
                                      <p:cBhvr>
                                        <p:cTn id="50" dur="500" fill="hold"/>
                                        <p:tgtEl>
                                          <p:spTgt spid="2">
                                            <p:graphicEl>
                                              <a:dgm id="{B73407E0-FB09-47D5-BD08-D734D418AA03}"/>
                                            </p:graphicEl>
                                          </p:spTgt>
                                        </p:tgtEl>
                                        <p:attrNameLst>
                                          <p:attrName>ppt_w</p:attrName>
                                        </p:attrNameLst>
                                      </p:cBhvr>
                                      <p:tavLst>
                                        <p:tav tm="0">
                                          <p:val>
                                            <p:fltVal val="0"/>
                                          </p:val>
                                        </p:tav>
                                        <p:tav tm="100000">
                                          <p:val>
                                            <p:strVal val="#ppt_w"/>
                                          </p:val>
                                        </p:tav>
                                      </p:tavLst>
                                    </p:anim>
                                    <p:anim calcmode="lin" valueType="num">
                                      <p:cBhvr>
                                        <p:cTn id="51" dur="500" fill="hold"/>
                                        <p:tgtEl>
                                          <p:spTgt spid="2">
                                            <p:graphicEl>
                                              <a:dgm id="{B73407E0-FB09-47D5-BD08-D734D418AA03}"/>
                                            </p:graphicEl>
                                          </p:spTgt>
                                        </p:tgtEl>
                                        <p:attrNameLst>
                                          <p:attrName>ppt_h</p:attrName>
                                        </p:attrNameLst>
                                      </p:cBhvr>
                                      <p:tavLst>
                                        <p:tav tm="0">
                                          <p:val>
                                            <p:fltVal val="0"/>
                                          </p:val>
                                        </p:tav>
                                        <p:tav tm="100000">
                                          <p:val>
                                            <p:strVal val="#ppt_h"/>
                                          </p:val>
                                        </p:tav>
                                      </p:tavLst>
                                    </p:anim>
                                    <p:animEffect transition="in" filter="fade">
                                      <p:cBhvr>
                                        <p:cTn id="52" dur="500"/>
                                        <p:tgtEl>
                                          <p:spTgt spid="2">
                                            <p:graphicEl>
                                              <a:dgm id="{B73407E0-FB09-47D5-BD08-D734D418AA03}"/>
                                            </p:graphicEl>
                                          </p:spTgt>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2">
                                            <p:graphicEl>
                                              <a:dgm id="{287A7F02-176D-4871-B494-37794718A08B}"/>
                                            </p:graphicEl>
                                          </p:spTgt>
                                        </p:tgtEl>
                                        <p:attrNameLst>
                                          <p:attrName>style.visibility</p:attrName>
                                        </p:attrNameLst>
                                      </p:cBhvr>
                                      <p:to>
                                        <p:strVal val="visible"/>
                                      </p:to>
                                    </p:set>
                                    <p:anim calcmode="lin" valueType="num">
                                      <p:cBhvr>
                                        <p:cTn id="55" dur="500" fill="hold"/>
                                        <p:tgtEl>
                                          <p:spTgt spid="2">
                                            <p:graphicEl>
                                              <a:dgm id="{287A7F02-176D-4871-B494-37794718A08B}"/>
                                            </p:graphicEl>
                                          </p:spTgt>
                                        </p:tgtEl>
                                        <p:attrNameLst>
                                          <p:attrName>ppt_w</p:attrName>
                                        </p:attrNameLst>
                                      </p:cBhvr>
                                      <p:tavLst>
                                        <p:tav tm="0">
                                          <p:val>
                                            <p:fltVal val="0"/>
                                          </p:val>
                                        </p:tav>
                                        <p:tav tm="100000">
                                          <p:val>
                                            <p:strVal val="#ppt_w"/>
                                          </p:val>
                                        </p:tav>
                                      </p:tavLst>
                                    </p:anim>
                                    <p:anim calcmode="lin" valueType="num">
                                      <p:cBhvr>
                                        <p:cTn id="56" dur="500" fill="hold"/>
                                        <p:tgtEl>
                                          <p:spTgt spid="2">
                                            <p:graphicEl>
                                              <a:dgm id="{287A7F02-176D-4871-B494-37794718A08B}"/>
                                            </p:graphicEl>
                                          </p:spTgt>
                                        </p:tgtEl>
                                        <p:attrNameLst>
                                          <p:attrName>ppt_h</p:attrName>
                                        </p:attrNameLst>
                                      </p:cBhvr>
                                      <p:tavLst>
                                        <p:tav tm="0">
                                          <p:val>
                                            <p:fltVal val="0"/>
                                          </p:val>
                                        </p:tav>
                                        <p:tav tm="100000">
                                          <p:val>
                                            <p:strVal val="#ppt_h"/>
                                          </p:val>
                                        </p:tav>
                                      </p:tavLst>
                                    </p:anim>
                                    <p:animEffect transition="in" filter="fade">
                                      <p:cBhvr>
                                        <p:cTn id="57" dur="500"/>
                                        <p:tgtEl>
                                          <p:spTgt spid="2">
                                            <p:graphicEl>
                                              <a:dgm id="{287A7F02-176D-4871-B494-37794718A08B}"/>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2">
                                            <p:graphicEl>
                                              <a:dgm id="{3D567B3B-BB92-4F78-95A5-81374FD4B7CA}"/>
                                            </p:graphicEl>
                                          </p:spTgt>
                                        </p:tgtEl>
                                        <p:attrNameLst>
                                          <p:attrName>style.visibility</p:attrName>
                                        </p:attrNameLst>
                                      </p:cBhvr>
                                      <p:to>
                                        <p:strVal val="visible"/>
                                      </p:to>
                                    </p:set>
                                    <p:anim calcmode="lin" valueType="num">
                                      <p:cBhvr>
                                        <p:cTn id="62" dur="500" fill="hold"/>
                                        <p:tgtEl>
                                          <p:spTgt spid="2">
                                            <p:graphicEl>
                                              <a:dgm id="{3D567B3B-BB92-4F78-95A5-81374FD4B7CA}"/>
                                            </p:graphicEl>
                                          </p:spTgt>
                                        </p:tgtEl>
                                        <p:attrNameLst>
                                          <p:attrName>ppt_w</p:attrName>
                                        </p:attrNameLst>
                                      </p:cBhvr>
                                      <p:tavLst>
                                        <p:tav tm="0">
                                          <p:val>
                                            <p:fltVal val="0"/>
                                          </p:val>
                                        </p:tav>
                                        <p:tav tm="100000">
                                          <p:val>
                                            <p:strVal val="#ppt_w"/>
                                          </p:val>
                                        </p:tav>
                                      </p:tavLst>
                                    </p:anim>
                                    <p:anim calcmode="lin" valueType="num">
                                      <p:cBhvr>
                                        <p:cTn id="63" dur="500" fill="hold"/>
                                        <p:tgtEl>
                                          <p:spTgt spid="2">
                                            <p:graphicEl>
                                              <a:dgm id="{3D567B3B-BB92-4F78-95A5-81374FD4B7CA}"/>
                                            </p:graphicEl>
                                          </p:spTgt>
                                        </p:tgtEl>
                                        <p:attrNameLst>
                                          <p:attrName>ppt_h</p:attrName>
                                        </p:attrNameLst>
                                      </p:cBhvr>
                                      <p:tavLst>
                                        <p:tav tm="0">
                                          <p:val>
                                            <p:fltVal val="0"/>
                                          </p:val>
                                        </p:tav>
                                        <p:tav tm="100000">
                                          <p:val>
                                            <p:strVal val="#ppt_h"/>
                                          </p:val>
                                        </p:tav>
                                      </p:tavLst>
                                    </p:anim>
                                    <p:animEffect transition="in" filter="fade">
                                      <p:cBhvr>
                                        <p:cTn id="64" dur="500"/>
                                        <p:tgtEl>
                                          <p:spTgt spid="2">
                                            <p:graphicEl>
                                              <a:dgm id="{3D567B3B-BB92-4F78-95A5-81374FD4B7CA}"/>
                                            </p:graphicEl>
                                          </p:spTgt>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
                                            <p:graphicEl>
                                              <a:dgm id="{05508E40-560C-4569-87F9-BDEBFBAD2C09}"/>
                                            </p:graphicEl>
                                          </p:spTgt>
                                        </p:tgtEl>
                                        <p:attrNameLst>
                                          <p:attrName>style.visibility</p:attrName>
                                        </p:attrNameLst>
                                      </p:cBhvr>
                                      <p:to>
                                        <p:strVal val="visible"/>
                                      </p:to>
                                    </p:set>
                                    <p:anim calcmode="lin" valueType="num">
                                      <p:cBhvr>
                                        <p:cTn id="67" dur="500" fill="hold"/>
                                        <p:tgtEl>
                                          <p:spTgt spid="2">
                                            <p:graphicEl>
                                              <a:dgm id="{05508E40-560C-4569-87F9-BDEBFBAD2C09}"/>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05508E40-560C-4569-87F9-BDEBFBAD2C09}"/>
                                            </p:graphicEl>
                                          </p:spTgt>
                                        </p:tgtEl>
                                        <p:attrNameLst>
                                          <p:attrName>ppt_h</p:attrName>
                                        </p:attrNameLst>
                                      </p:cBhvr>
                                      <p:tavLst>
                                        <p:tav tm="0">
                                          <p:val>
                                            <p:fltVal val="0"/>
                                          </p:val>
                                        </p:tav>
                                        <p:tav tm="100000">
                                          <p:val>
                                            <p:strVal val="#ppt_h"/>
                                          </p:val>
                                        </p:tav>
                                      </p:tavLst>
                                    </p:anim>
                                    <p:animEffect transition="in" filter="fade">
                                      <p:cBhvr>
                                        <p:cTn id="69" dur="500"/>
                                        <p:tgtEl>
                                          <p:spTgt spid="2">
                                            <p:graphicEl>
                                              <a:dgm id="{05508E40-560C-4569-87F9-BDEBFBAD2C09}"/>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2">
                                            <p:graphicEl>
                                              <a:dgm id="{70D72AFD-BC19-4575-A1D7-2C9CB69F4E60}"/>
                                            </p:graphicEl>
                                          </p:spTgt>
                                        </p:tgtEl>
                                        <p:attrNameLst>
                                          <p:attrName>style.visibility</p:attrName>
                                        </p:attrNameLst>
                                      </p:cBhvr>
                                      <p:to>
                                        <p:strVal val="visible"/>
                                      </p:to>
                                    </p:set>
                                    <p:anim calcmode="lin" valueType="num">
                                      <p:cBhvr>
                                        <p:cTn id="74" dur="500" fill="hold"/>
                                        <p:tgtEl>
                                          <p:spTgt spid="2">
                                            <p:graphicEl>
                                              <a:dgm id="{70D72AFD-BC19-4575-A1D7-2C9CB69F4E60}"/>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70D72AFD-BC19-4575-A1D7-2C9CB69F4E60}"/>
                                            </p:graphicEl>
                                          </p:spTgt>
                                        </p:tgtEl>
                                        <p:attrNameLst>
                                          <p:attrName>ppt_h</p:attrName>
                                        </p:attrNameLst>
                                      </p:cBhvr>
                                      <p:tavLst>
                                        <p:tav tm="0">
                                          <p:val>
                                            <p:fltVal val="0"/>
                                          </p:val>
                                        </p:tav>
                                        <p:tav tm="100000">
                                          <p:val>
                                            <p:strVal val="#ppt_h"/>
                                          </p:val>
                                        </p:tav>
                                      </p:tavLst>
                                    </p:anim>
                                    <p:animEffect transition="in" filter="fade">
                                      <p:cBhvr>
                                        <p:cTn id="76" dur="500"/>
                                        <p:tgtEl>
                                          <p:spTgt spid="2">
                                            <p:graphicEl>
                                              <a:dgm id="{70D72AFD-BC19-4575-A1D7-2C9CB69F4E60}"/>
                                            </p:graphicEl>
                                          </p:spTgt>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2">
                                            <p:graphicEl>
                                              <a:dgm id="{27254F05-7C93-4EC6-9729-E8DFDEDD8F2B}"/>
                                            </p:graphicEl>
                                          </p:spTgt>
                                        </p:tgtEl>
                                        <p:attrNameLst>
                                          <p:attrName>style.visibility</p:attrName>
                                        </p:attrNameLst>
                                      </p:cBhvr>
                                      <p:to>
                                        <p:strVal val="visible"/>
                                      </p:to>
                                    </p:set>
                                    <p:anim calcmode="lin" valueType="num">
                                      <p:cBhvr>
                                        <p:cTn id="79" dur="500" fill="hold"/>
                                        <p:tgtEl>
                                          <p:spTgt spid="2">
                                            <p:graphicEl>
                                              <a:dgm id="{27254F05-7C93-4EC6-9729-E8DFDEDD8F2B}"/>
                                            </p:graphicEl>
                                          </p:spTgt>
                                        </p:tgtEl>
                                        <p:attrNameLst>
                                          <p:attrName>ppt_w</p:attrName>
                                        </p:attrNameLst>
                                      </p:cBhvr>
                                      <p:tavLst>
                                        <p:tav tm="0">
                                          <p:val>
                                            <p:fltVal val="0"/>
                                          </p:val>
                                        </p:tav>
                                        <p:tav tm="100000">
                                          <p:val>
                                            <p:strVal val="#ppt_w"/>
                                          </p:val>
                                        </p:tav>
                                      </p:tavLst>
                                    </p:anim>
                                    <p:anim calcmode="lin" valueType="num">
                                      <p:cBhvr>
                                        <p:cTn id="80" dur="500" fill="hold"/>
                                        <p:tgtEl>
                                          <p:spTgt spid="2">
                                            <p:graphicEl>
                                              <a:dgm id="{27254F05-7C93-4EC6-9729-E8DFDEDD8F2B}"/>
                                            </p:graphicEl>
                                          </p:spTgt>
                                        </p:tgtEl>
                                        <p:attrNameLst>
                                          <p:attrName>ppt_h</p:attrName>
                                        </p:attrNameLst>
                                      </p:cBhvr>
                                      <p:tavLst>
                                        <p:tav tm="0">
                                          <p:val>
                                            <p:fltVal val="0"/>
                                          </p:val>
                                        </p:tav>
                                        <p:tav tm="100000">
                                          <p:val>
                                            <p:strVal val="#ppt_h"/>
                                          </p:val>
                                        </p:tav>
                                      </p:tavLst>
                                    </p:anim>
                                    <p:animEffect transition="in" filter="fade">
                                      <p:cBhvr>
                                        <p:cTn id="81" dur="500"/>
                                        <p:tgtEl>
                                          <p:spTgt spid="2">
                                            <p:graphicEl>
                                              <a:dgm id="{27254F05-7C93-4EC6-9729-E8DFDEDD8F2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701040"/>
            <a:ext cx="7903052" cy="4328160"/>
            <a:chOff x="81280" y="227106"/>
            <a:chExt cx="7903052" cy="4434745"/>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80" y="227106"/>
              <a:ext cx="7883208" cy="441442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8484" y="2458720"/>
              <a:ext cx="2335848" cy="2203131"/>
            </a:xfrm>
            <a:prstGeom prst="rect">
              <a:avLst/>
            </a:prstGeom>
          </p:spPr>
        </p:pic>
      </p:grpSp>
      <p:sp>
        <p:nvSpPr>
          <p:cNvPr id="5" name="Rounded Rectangle 4"/>
          <p:cNvSpPr/>
          <p:nvPr/>
        </p:nvSpPr>
        <p:spPr>
          <a:xfrm>
            <a:off x="0" y="0"/>
            <a:ext cx="7964488" cy="70104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bn-IN" sz="4000" dirty="0" smtClean="0">
                <a:solidFill>
                  <a:srgbClr val="002060"/>
                </a:solidFill>
                <a:latin typeface="NikoshBAN" panose="02000000000000000000" pitchFamily="2" charset="0"/>
                <a:cs typeface="NikoshBAN" panose="02000000000000000000" pitchFamily="2" charset="0"/>
              </a:rPr>
              <a:t>ধবল রোগী</a:t>
            </a:r>
            <a:endParaRPr lang="en-US" sz="4000"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47607568"/>
      </p:ext>
    </p:extLst>
  </p:cSld>
  <p:clrMapOvr>
    <a:masterClrMapping/>
  </p:clrMapOvr>
  <mc:AlternateContent xmlns:mc="http://schemas.openxmlformats.org/markup-compatibility/2006" xmlns:p14="http://schemas.microsoft.com/office/powerpoint/2010/main">
    <mc:Choice Requires="p14">
      <p:transition spd="slow" p14:dur="1500">
        <p14:prism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21920" y="558799"/>
            <a:ext cx="7842568" cy="4470401"/>
            <a:chOff x="78236" y="0"/>
            <a:chExt cx="7886252" cy="5120639"/>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36" y="0"/>
              <a:ext cx="7886251" cy="512063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2240" y="2905760"/>
              <a:ext cx="1472248" cy="2123440"/>
            </a:xfrm>
            <a:prstGeom prst="rect">
              <a:avLst/>
            </a:prstGeom>
          </p:spPr>
        </p:pic>
      </p:grpSp>
      <p:sp>
        <p:nvSpPr>
          <p:cNvPr id="5" name="Rounded Rectangle 4"/>
          <p:cNvSpPr/>
          <p:nvPr/>
        </p:nvSpPr>
        <p:spPr>
          <a:xfrm>
            <a:off x="121920" y="0"/>
            <a:ext cx="7842567" cy="55879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bn-IN" sz="3600" dirty="0" smtClean="0">
                <a:solidFill>
                  <a:srgbClr val="002060"/>
                </a:solidFill>
                <a:latin typeface="NikoshBAN" panose="02000000000000000000" pitchFamily="2" charset="0"/>
                <a:cs typeface="NikoshBAN" panose="02000000000000000000" pitchFamily="2" charset="0"/>
              </a:rPr>
              <a:t>টাকওয়ালা</a:t>
            </a:r>
            <a:endParaRPr lang="en-US" sz="3600"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32446930"/>
      </p:ext>
    </p:extLst>
  </p:cSld>
  <p:clrMapOvr>
    <a:masterClrMapping/>
  </p:clrMapOvr>
  <mc:AlternateContent xmlns:mc="http://schemas.openxmlformats.org/markup-compatibility/2006" xmlns:p14="http://schemas.microsoft.com/office/powerpoint/2010/main">
    <mc:Choice Requires="p14">
      <p:transition spd="slow" p14:dur="1500">
        <p14:prism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589280"/>
            <a:ext cx="7964488" cy="4439920"/>
            <a:chOff x="182880" y="386080"/>
            <a:chExt cx="7781608" cy="471424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 y="386080"/>
              <a:ext cx="7781608" cy="471424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3509645"/>
              <a:ext cx="2020888" cy="1590675"/>
            </a:xfrm>
            <a:prstGeom prst="rect">
              <a:avLst/>
            </a:prstGeom>
          </p:spPr>
        </p:pic>
      </p:grpSp>
      <p:sp>
        <p:nvSpPr>
          <p:cNvPr id="5" name="Rounded Rectangle 4"/>
          <p:cNvSpPr/>
          <p:nvPr/>
        </p:nvSpPr>
        <p:spPr>
          <a:xfrm>
            <a:off x="0" y="0"/>
            <a:ext cx="7964488" cy="58928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bn-IN" sz="5400" dirty="0" smtClean="0">
                <a:solidFill>
                  <a:srgbClr val="002060"/>
                </a:solidFill>
                <a:latin typeface="NikoshBAN" panose="02000000000000000000" pitchFamily="2" charset="0"/>
                <a:cs typeface="NikoshBAN" panose="02000000000000000000" pitchFamily="2" charset="0"/>
              </a:rPr>
              <a:t>অন্ধ ব্যাক্তি </a:t>
            </a:r>
            <a:endParaRPr lang="en-US" sz="5400"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2455448"/>
      </p:ext>
    </p:extLst>
  </p:cSld>
  <p:clrMapOvr>
    <a:masterClrMapping/>
  </p:clrMapOvr>
  <mc:AlternateContent xmlns:mc="http://schemas.openxmlformats.org/markup-compatibility/2006" xmlns:p14="http://schemas.microsoft.com/office/powerpoint/2010/main">
    <mc:Choice Requires="p14">
      <p:transition spd="slow" p14:dur="1500">
        <p14:prism isInverted="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Wisp">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docProps/app.xml><?xml version="1.0" encoding="utf-8"?>
<Properties xmlns="http://schemas.openxmlformats.org/officeDocument/2006/extended-properties" xmlns:vt="http://schemas.openxmlformats.org/officeDocument/2006/docPropsVTypes">
  <Template>Wisp</Template>
  <TotalTime>2046</TotalTime>
  <Words>337</Words>
  <Application>Microsoft Office PowerPoint</Application>
  <PresentationFormat>Custom</PresentationFormat>
  <Paragraphs>57</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Century Gothic</vt:lpstr>
      <vt:lpstr>NikoshBAN</vt:lpstr>
      <vt:lpstr>Wingdings</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ABC</dc:creator>
  <cp:lastModifiedBy>ABC</cp:lastModifiedBy>
  <cp:revision>357</cp:revision>
  <dcterms:created xsi:type="dcterms:W3CDTF">2021-02-22T14:17:47Z</dcterms:created>
  <dcterms:modified xsi:type="dcterms:W3CDTF">2021-04-16T16:23:06Z</dcterms:modified>
</cp:coreProperties>
</file>