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5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1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1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3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3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5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8CAB-403D-440C-8F2B-8E43402079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D02E-0396-4331-96A7-28B751E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125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2711" y="2321004"/>
            <a:ext cx="86663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0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382715"/>
            <a:ext cx="12191999" cy="21863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Do you have a sports day at your school? First tell the class about it and then write about it in your note book.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1045" y="879231"/>
            <a:ext cx="5749558" cy="10156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Task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F39C70-2A42-4E53-9328-E38F5DCD39A9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IDENTITY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3F066D6-F09D-451C-977D-6EB5BB139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559" y="2093848"/>
            <a:ext cx="1569331" cy="14660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E05ABFA-925E-441B-9516-AC33CF98BB06}"/>
              </a:ext>
            </a:extLst>
          </p:cNvPr>
          <p:cNvSpPr txBox="1"/>
          <p:nvPr/>
        </p:nvSpPr>
        <p:spPr>
          <a:xfrm>
            <a:off x="6843376" y="983675"/>
            <a:ext cx="45120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Class: Seven</a:t>
            </a:r>
          </a:p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Subject:</a:t>
            </a:r>
            <a:r>
              <a:rPr lang="en-US" sz="2800" b="1" dirty="0" smtClean="0">
                <a:solidFill>
                  <a:srgbClr val="FF0000"/>
                </a:solidFill>
              </a:rPr>
              <a:t> English First Paper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Unit: 3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Lesson: 1</a:t>
            </a: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7C8E0B0D-F564-472D-8316-F78862725506}"/>
              </a:ext>
            </a:extLst>
          </p:cNvPr>
          <p:cNvCxnSpPr>
            <a:cxnSpLocks/>
          </p:cNvCxnSpPr>
          <p:nvPr/>
        </p:nvCxnSpPr>
        <p:spPr>
          <a:xfrm>
            <a:off x="6654018" y="1533378"/>
            <a:ext cx="0" cy="483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0B0DF32-5DCE-4226-B525-9D083B01C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799" y="2367219"/>
            <a:ext cx="1267066" cy="14352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5624" y="3904748"/>
            <a:ext cx="6553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Md.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Shahinuzzaman</a:t>
            </a:r>
            <a:endParaRPr lang="en-US" sz="2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Azampur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Secondary School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Mirpur,Kushtia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Mobaile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No: 01737385556</a:t>
            </a:r>
          </a:p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shahinuzzamanahs@gmail.com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Gallery of images and videos\Artist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359857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359856" y="70735"/>
            <a:ext cx="58321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at the 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picture carefully: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see in the picture?</a:t>
            </a:r>
          </a:p>
          <a:p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Answer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  <a:p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In the picture  I can see </a:t>
            </a:r>
          </a:p>
          <a:p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a boy is  receiving  prize </a:t>
            </a:r>
          </a:p>
          <a:p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from  the chief guest. </a:t>
            </a:r>
          </a:p>
          <a:p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4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2308970"/>
            <a:ext cx="1198098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Prize giving day at school.</a:t>
            </a:r>
          </a:p>
          <a:p>
            <a:endParaRPr lang="en-US" sz="4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Gallery of animals and videos\Architectural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189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95833" y="0"/>
            <a:ext cx="6296167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pictures and talk about</a:t>
            </a:r>
            <a:br>
              <a:rPr 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discuss the following questions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buFontTx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Who  can you see  in the picture?</a:t>
            </a:r>
          </a:p>
          <a:p>
            <a:pPr marL="342900" lvl="0" indent="-342900" algn="ctr">
              <a:buFontTx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are they doing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0" algn="ctr"/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Answer:</a:t>
            </a:r>
          </a:p>
          <a:p>
            <a:pPr marL="457200" lvl="0" indent="-457200" algn="ctr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 the picture, I can see some boys standing in a queue</a:t>
            </a:r>
          </a:p>
          <a:p>
            <a:pPr lvl="0"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One of the boys is receiving prize from the chief gust</a:t>
            </a:r>
          </a:p>
          <a:p>
            <a:pPr lvl="0" algn="ctr"/>
            <a:endParaRPr lang="en-US" sz="2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buFontTx/>
              <a:buAutoNum type="arabicPeriod"/>
            </a:pP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buFontTx/>
              <a:buAutoNum type="arabicPeriod"/>
            </a:pPr>
            <a:endParaRPr lang="en-US" sz="2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buFontTx/>
              <a:buAutoNum type="arabicPeriod"/>
            </a:pPr>
            <a:endParaRPr lang="en-US" sz="2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buFontTx/>
              <a:buAutoNum type="arabicPeriod"/>
            </a:pP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37" y="341194"/>
            <a:ext cx="10577016" cy="584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826" y="0"/>
            <a:ext cx="1040295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C. Match the words with their meanings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5570"/>
            <a:ext cx="5951473" cy="515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951474" y="1217458"/>
            <a:ext cx="6240526" cy="50741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visit----to go to see a person or place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ceremony----function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eminent---people having lots of power and influence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praise---speak highly of something or somebody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outstanding----extremely good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display---put something in a place where you can see it easily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0128"/>
            <a:ext cx="12192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D. Ask and answer in pairs. Make questions and then choose answers from this table.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" y="1890482"/>
          <a:ext cx="12192000" cy="328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999"/>
                <a:gridCol w="2506786"/>
                <a:gridCol w="5621215"/>
              </a:tblGrid>
              <a:tr h="46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731"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prize giving function.</a:t>
                      </a:r>
                      <a:endParaRPr lang="en-US" dirty="0"/>
                    </a:p>
                  </a:txBody>
                  <a:tcPr/>
                </a:tc>
              </a:tr>
              <a:tr h="469731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auditorium decorated?</a:t>
                      </a:r>
                      <a:endParaRPr lang="en-US" dirty="0"/>
                    </a:p>
                  </a:txBody>
                  <a:tcPr/>
                </a:tc>
              </a:tr>
              <a:tr h="469731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chief guest</a:t>
                      </a:r>
                      <a:r>
                        <a:rPr lang="en-US" baseline="0" dirty="0" smtClean="0"/>
                        <a:t> at the function?</a:t>
                      </a:r>
                      <a:endParaRPr lang="en-US" dirty="0"/>
                    </a:p>
                  </a:txBody>
                  <a:tcPr/>
                </a:tc>
              </a:tr>
              <a:tr h="469731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Head Teacher do at the beginning of the function?</a:t>
                      </a:r>
                      <a:endParaRPr lang="en-US" dirty="0"/>
                    </a:p>
                  </a:txBody>
                  <a:tcPr/>
                </a:tc>
              </a:tr>
              <a:tr h="4697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7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3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12965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Answer.</a:t>
            </a:r>
            <a:endParaRPr lang="en-US" sz="48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600200"/>
            <a:ext cx="12192000" cy="525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1. How was the auditorium decorated?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Ans. The auditorium was decorated brightly.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2. What did the Head Teacher do at the beginning of the function?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Ans. The Head teacher read out the annual report.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3. Who  was the chief guest at the function?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Ans. The Principal of PN College was the chief guest at the function.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4. Where  was the prize-giving  function held?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Ans. The prize giving function was held in the school auditorium.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1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ACT</dc:creator>
  <cp:lastModifiedBy>ACT</cp:lastModifiedBy>
  <cp:revision>1</cp:revision>
  <dcterms:created xsi:type="dcterms:W3CDTF">2021-04-19T06:16:20Z</dcterms:created>
  <dcterms:modified xsi:type="dcterms:W3CDTF">2021-04-19T06:16:54Z</dcterms:modified>
</cp:coreProperties>
</file>