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77" r:id="rId6"/>
    <p:sldId id="261" r:id="rId7"/>
    <p:sldId id="262" r:id="rId8"/>
    <p:sldId id="276" r:id="rId9"/>
    <p:sldId id="263" r:id="rId10"/>
    <p:sldId id="264" r:id="rId11"/>
    <p:sldId id="278" r:id="rId12"/>
    <p:sldId id="280" r:id="rId13"/>
    <p:sldId id="279" r:id="rId14"/>
    <p:sldId id="281" r:id="rId15"/>
    <p:sldId id="265" r:id="rId16"/>
    <p:sldId id="266" r:id="rId17"/>
    <p:sldId id="267" r:id="rId18"/>
    <p:sldId id="268" r:id="rId19"/>
    <p:sldId id="269" r:id="rId20"/>
    <p:sldId id="282" r:id="rId21"/>
    <p:sldId id="275" r:id="rId22"/>
  </p:sldIdLst>
  <p:sldSz cx="10515600" cy="77724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81F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6" y="-108"/>
      </p:cViewPr>
      <p:guideLst>
        <p:guide orient="horz" pos="2448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5F8CB-30FB-4AF9-A6B3-AC0DE8B48442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85800"/>
            <a:ext cx="4638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68953-933C-46F0-BEF0-D0EC76858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1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286033"/>
            <a:ext cx="105237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88670" y="1986282"/>
            <a:ext cx="8938260" cy="207372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88670" y="4093154"/>
            <a:ext cx="8938260" cy="1359665"/>
          </a:xfrm>
        </p:spPr>
        <p:txBody>
          <a:bodyPr lIns="52249" rIns="52249"/>
          <a:lstStyle>
            <a:lvl1pPr marL="0" marR="73148" indent="0" algn="r">
              <a:buNone/>
              <a:defRPr>
                <a:solidFill>
                  <a:schemeClr val="tx2"/>
                </a:solidFill>
              </a:defRPr>
            </a:lvl1pPr>
            <a:lvl2pPr marL="522488" indent="0" algn="ctr">
              <a:buNone/>
            </a:lvl2pPr>
            <a:lvl3pPr marL="1044976" indent="0" algn="ctr">
              <a:buNone/>
            </a:lvl3pPr>
            <a:lvl4pPr marL="1567464" indent="0" algn="ctr">
              <a:buNone/>
            </a:lvl4pPr>
            <a:lvl5pPr marL="2089953" indent="0" algn="ctr">
              <a:buNone/>
            </a:lvl5pPr>
            <a:lvl6pPr marL="2612441" indent="0" algn="ctr">
              <a:buNone/>
            </a:lvl6pPr>
            <a:lvl7pPr marL="3134929" indent="0" algn="ctr">
              <a:buNone/>
            </a:lvl7pPr>
            <a:lvl8pPr marL="3657417" indent="0" algn="ctr">
              <a:buNone/>
            </a:lvl8pPr>
            <a:lvl9pPr marL="417990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329" y="5613400"/>
            <a:ext cx="10519930" cy="2167033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1678840"/>
            <a:ext cx="9464040" cy="497088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0615" y="311259"/>
            <a:ext cx="2044091" cy="6338462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311260"/>
            <a:ext cx="7273290" cy="63384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32" y="1201007"/>
            <a:ext cx="8938260" cy="20726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1120" y="3322607"/>
            <a:ext cx="5257800" cy="1648873"/>
          </a:xfrm>
        </p:spPr>
        <p:txBody>
          <a:bodyPr lIns="104498" rIns="104498" anchor="t"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182182" y="3406202"/>
            <a:ext cx="210312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967804" y="3406202"/>
            <a:ext cx="210312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678839"/>
            <a:ext cx="4644390" cy="51294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678839"/>
            <a:ext cx="4644390" cy="51294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309457"/>
            <a:ext cx="9464040" cy="12954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6131560"/>
            <a:ext cx="4646216" cy="863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99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41781" y="6131560"/>
            <a:ext cx="4648041" cy="863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99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25780" y="1636867"/>
            <a:ext cx="4646216" cy="446733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79" y="1636867"/>
            <a:ext cx="4648041" cy="446733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5527040"/>
            <a:ext cx="8604042" cy="51816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9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2540" y="6069116"/>
            <a:ext cx="4570781" cy="103632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51560" y="310896"/>
            <a:ext cx="8601761" cy="51816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36087" y="7262337"/>
            <a:ext cx="2208276" cy="414528"/>
          </a:xfrm>
        </p:spPr>
        <p:txBody>
          <a:bodyPr/>
          <a:lstStyle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2417" y="6169189"/>
            <a:ext cx="8237220" cy="734663"/>
          </a:xfrm>
          <a:noFill/>
        </p:spPr>
        <p:txBody>
          <a:bodyPr lIns="104498" tIns="0" rIns="104498" anchor="t"/>
          <a:lstStyle>
            <a:lvl1pPr marL="0" marR="20900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890" y="215297"/>
            <a:ext cx="9989820" cy="49743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7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37083" y="7262337"/>
            <a:ext cx="2703283" cy="4138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5513805"/>
            <a:ext cx="9286747" cy="637695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74164" y="6737594"/>
            <a:ext cx="5681718" cy="10438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58575" y="6730879"/>
            <a:ext cx="4244019" cy="10579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948" y="6563420"/>
            <a:ext cx="3912661" cy="1224984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4498" tIns="52249" rIns="104498" bIns="5224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622" y="6559437"/>
            <a:ext cx="3916335" cy="122896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963729" y="5653565"/>
            <a:ext cx="210312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749350" y="5653565"/>
            <a:ext cx="210312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BB81FB"/>
            </a:gs>
            <a:gs pos="9000">
              <a:schemeClr val="accent1">
                <a:tint val="44500"/>
                <a:satMod val="160000"/>
                <a:lumMod val="0"/>
                <a:lumOff val="100000"/>
                <a:alpha val="0"/>
              </a:schemeClr>
            </a:gs>
            <a:gs pos="88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74164" y="6737594"/>
            <a:ext cx="5681718" cy="10438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58575" y="6730879"/>
            <a:ext cx="4244019" cy="10579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98" tIns="52249" rIns="104498" bIns="522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948" y="6563420"/>
            <a:ext cx="3912661" cy="1224984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4498" tIns="52249" rIns="104498" bIns="5224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622" y="6559437"/>
            <a:ext cx="3916335" cy="122896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25780" y="311256"/>
            <a:ext cx="9464040" cy="1295400"/>
          </a:xfrm>
          <a:prstGeom prst="rect">
            <a:avLst/>
          </a:prstGeom>
        </p:spPr>
        <p:txBody>
          <a:bodyPr vert="horz" lIns="104498" tIns="52249" rIns="104498" bIns="5224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25780" y="1678839"/>
            <a:ext cx="9464040" cy="5129425"/>
          </a:xfrm>
          <a:prstGeom prst="rect">
            <a:avLst/>
          </a:prstGeom>
        </p:spPr>
        <p:txBody>
          <a:bodyPr vert="horz" lIns="104498" tIns="52249" rIns="104498" bIns="5224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736087" y="7262337"/>
            <a:ext cx="2208276" cy="414528"/>
          </a:xfrm>
          <a:prstGeom prst="rect">
            <a:avLst/>
          </a:prstGeom>
        </p:spPr>
        <p:txBody>
          <a:bodyPr vert="horz" lIns="104498" tIns="52249" rIns="104498" bIns="52249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1144E154-FD46-4448-8B00-BBF0DB458BB8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037083" y="7262337"/>
            <a:ext cx="2703283" cy="413808"/>
          </a:xfrm>
          <a:prstGeom prst="rect">
            <a:avLst/>
          </a:prstGeom>
        </p:spPr>
        <p:txBody>
          <a:bodyPr vert="horz" lIns="104498" tIns="52249" rIns="104498" bIns="52249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944363" y="7262337"/>
            <a:ext cx="420624" cy="413808"/>
          </a:xfrm>
          <a:prstGeom prst="rect">
            <a:avLst/>
          </a:prstGeom>
        </p:spPr>
        <p:txBody>
          <a:bodyPr vert="horz" lIns="104498" tIns="52249" rIns="104498" bIns="52249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FEAA9B2D-CFC2-4528-BDAF-BCEF866357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7991" indent="-292593" algn="l" rtl="0" eaLnBrk="1" latinLnBrk="0" hangingPunct="1">
        <a:spcBef>
          <a:spcPts val="457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0584" indent="-261244" algn="l" rtl="0" eaLnBrk="1" latinLnBrk="0" hangingPunct="1">
        <a:spcBef>
          <a:spcPts val="370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2278" indent="-261244" algn="l" rtl="0" eaLnBrk="1" latinLnBrk="0" hangingPunct="1">
        <a:spcBef>
          <a:spcPts val="400"/>
        </a:spcBef>
        <a:buClr>
          <a:schemeClr val="accent2"/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6220" indent="-261244" algn="l" rtl="0" eaLnBrk="1" latinLnBrk="0" hangingPunct="1">
        <a:spcBef>
          <a:spcPts val="400"/>
        </a:spcBef>
        <a:buClr>
          <a:schemeClr val="accent2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indent="-261244" algn="l" rtl="0" eaLnBrk="1" latinLnBrk="0" hangingPunct="1">
        <a:spcBef>
          <a:spcPts val="400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09" indent="-261244" algn="l" rtl="0" eaLnBrk="1" latinLnBrk="0" hangingPunct="1">
        <a:spcBef>
          <a:spcPts val="400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953" indent="-261244" algn="l" rtl="0" eaLnBrk="1" latinLnBrk="0" hangingPunct="1">
        <a:spcBef>
          <a:spcPts val="40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51197" indent="-261244" algn="l" rtl="0" eaLnBrk="1" latinLnBrk="0" hangingPunct="1">
        <a:spcBef>
          <a:spcPts val="40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441" indent="-261244" algn="l" rtl="0" eaLnBrk="1" latinLnBrk="0" hangingPunct="1">
        <a:spcBef>
          <a:spcPts val="400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tuntu.cox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56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72029"/>
            <a:ext cx="8610600" cy="361417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1000" dirty="0">
                <a:solidFill>
                  <a:srgbClr val="00B0F0"/>
                </a:solidFill>
                <a:latin typeface="SutonnySushreeMJ" pitchFamily="2" charset="0"/>
                <a:cs typeface="SutonnySushreeMJ" pitchFamily="2" charset="0"/>
              </a:rPr>
              <a:t>      </a:t>
            </a:r>
            <a:r>
              <a:rPr lang="en-US" sz="22800" b="1" dirty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¯^</a:t>
            </a:r>
            <a:r>
              <a:rPr lang="en-US" sz="228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vMZg</a:t>
            </a:r>
            <a:endParaRPr lang="en-US" sz="11000" b="1" dirty="0">
              <a:solidFill>
                <a:srgbClr val="00B0F0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100" y="3540204"/>
            <a:ext cx="815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3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sz="13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1" y="690881"/>
            <a:ext cx="3510305" cy="5110117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3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060" y="0"/>
            <a:ext cx="5082540" cy="4836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9880" y="5370406"/>
            <a:ext cx="2830344" cy="2536953"/>
          </a:xfrm>
          <a:prstGeom prst="rect">
            <a:avLst/>
          </a:prstGeom>
          <a:noFill/>
        </p:spPr>
        <p:txBody>
          <a:bodyPr wrap="none" lIns="104498" tIns="52249" rIns="104498" bIns="52249" rtlCol="0">
            <a:spAutoFit/>
          </a:bodyPr>
          <a:lstStyle/>
          <a:p>
            <a:r>
              <a:rPr lang="en-US" sz="15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15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5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880" y="5387847"/>
            <a:ext cx="1789995" cy="2536953"/>
          </a:xfrm>
          <a:prstGeom prst="rect">
            <a:avLst/>
          </a:prstGeom>
          <a:noFill/>
        </p:spPr>
        <p:txBody>
          <a:bodyPr wrap="none" lIns="104498" tIns="52249" rIns="104498" bIns="52249" rtlCol="0">
            <a:spAutoFit/>
          </a:bodyPr>
          <a:lstStyle/>
          <a:p>
            <a:r>
              <a:rPr lang="en-US" sz="15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5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183 -0.4703 L 4.16478E-6 1.1390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1" y="23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5512" y="4071848"/>
            <a:ext cx="18664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3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13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685800"/>
            <a:ext cx="5521936" cy="30771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756863"/>
            <a:ext cx="2133600" cy="4306669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27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4114800"/>
            <a:ext cx="15448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1483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928E-6 3.33333E-6 L -0.47102 -0.30392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1" y="-15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7" b="89667" l="1797" r="98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87341"/>
            <a:ext cx="5257800" cy="44869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13610" y="4870609"/>
            <a:ext cx="32399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3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endParaRPr lang="en-US" sz="13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990600"/>
            <a:ext cx="2133600" cy="4306669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27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4876800"/>
            <a:ext cx="800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183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67 -0.36252 L -1.77456E-6 -3.4353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18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76400"/>
            <a:ext cx="2133600" cy="4306669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273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50" y="304800"/>
            <a:ext cx="4762500" cy="3952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26508" y="4642009"/>
            <a:ext cx="286328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13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13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4642009"/>
            <a:ext cx="137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13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pat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32E-6 2.64748E-6 C -0.00724 0.02021 -0.03848 0.02102 -0.06836 0.00143 C -0.1011 -0.0196 -0.12042 -0.05348 -0.11287 -0.0743 C -0.10533 -0.09533 -0.12479 -0.12799 -0.15573 -0.1482 C -0.18606 -0.168 -0.21654 -0.168 -0.22424 -0.14738 C -0.23148 -0.12615 -0.26347 -0.12595 -0.29395 -0.14615 C -0.32504 -0.16657 -0.34375 -0.19964 -0.33605 -0.22046 C -0.32851 -0.24107 -0.34782 -0.27394 -0.38087 -0.29557 C -0.41075 -0.31517 -0.44228 -0.31558 -0.45013 -0.29476 C -0.45737 -0.27434 -0.43761 -0.24026 -0.40727 -0.22086 C -0.37513 -0.19882 -0.34375 -0.19964 -0.33605 -0.22046 C -0.32851 -0.24107 -0.29818 -0.24148 -0.26709 -0.22107 C -0.23631 -0.20086 -0.21654 -0.168 -0.22424 -0.14738 C -0.23148 -0.12615 -0.21262 -0.09267 -0.18259 -0.07328 C -0.1515 -0.05307 -0.12042 -0.05348 -0.11287 -0.0743 C -0.10533 -0.09533 -0.07424 -0.09472 -0.0415 -0.07349 C -0.01147 -0.05389 0.00739 -0.02062 1.56632E-6 2.64748E-6 Z " pathEditMode="relative" rAng="-14649191" ptsTypes="fffffffffffffffff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4" y="-1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"/>
            <a:ext cx="48768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4859287"/>
            <a:ext cx="32766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13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2133600" cy="4306669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273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4876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13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9275E-6 3.98693E-6 L -0.29438 0.07067 L -0.45486 -0.2882 L -0.26117 -0.58048 L 0.01978 -0.40299 L -4.49275E-6 3.98693E-6 Z " pathEditMode="relative" rAng="7915083" ptsTypes="FFFFFF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20" y="-21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6400"/>
            <a:ext cx="10515600" cy="61157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42311" y="345440"/>
            <a:ext cx="3902753" cy="1167348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defTabSz="1131821"/>
            <a:r>
              <a:rPr lang="en-US" sz="6900" b="1" u="sng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900" b="1" u="sng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900" b="1" u="sng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900" b="1" u="sng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505200" y="1676400"/>
            <a:ext cx="6553199" cy="4343400"/>
          </a:xfrm>
          <a:prstGeom prst="flowChart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7600" y="1676400"/>
            <a:ext cx="1483821" cy="2660064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defTabSz="1131821"/>
            <a:r>
              <a:rPr lang="en-US" sz="166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6454" y="1676400"/>
            <a:ext cx="1870146" cy="2660064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defTabSz="1131821"/>
            <a:r>
              <a:rPr lang="en-US" sz="1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6" name="Rectangle 5"/>
          <p:cNvSpPr/>
          <p:nvPr/>
        </p:nvSpPr>
        <p:spPr>
          <a:xfrm>
            <a:off x="7121740" y="1676400"/>
            <a:ext cx="1184060" cy="2660064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defTabSz="1131821"/>
            <a:r>
              <a:rPr lang="en-US" sz="1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3039" y="1676400"/>
            <a:ext cx="1344361" cy="2660064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defTabSz="1131821"/>
            <a:r>
              <a:rPr lang="en-US" sz="1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</p:spTree>
    <p:extLst>
      <p:ext uri="{BB962C8B-B14F-4D97-AF65-F5344CB8AC3E}">
        <p14:creationId xmlns:p14="http://schemas.microsoft.com/office/powerpoint/2010/main" val="558460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7860" y="431800"/>
            <a:ext cx="6522060" cy="813405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defTabSz="1131821"/>
            <a:r>
              <a:rPr lang="en-US" sz="4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05735"/>
              </p:ext>
            </p:extLst>
          </p:nvPr>
        </p:nvGraphicFramePr>
        <p:xfrm>
          <a:off x="4282373" y="3124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2373" y="3124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6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6240" y="336038"/>
            <a:ext cx="6103676" cy="813405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none" lIns="104498" tIns="52249" rIns="104498" bIns="52249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0520" y="145169"/>
            <a:ext cx="3242310" cy="1986280"/>
            <a:chOff x="350520" y="145169"/>
            <a:chExt cx="3242310" cy="1986280"/>
          </a:xfrm>
        </p:grpSpPr>
        <p:sp>
          <p:nvSpPr>
            <p:cNvPr id="5" name="Oval 4"/>
            <p:cNvSpPr/>
            <p:nvPr/>
          </p:nvSpPr>
          <p:spPr>
            <a:xfrm>
              <a:off x="350520" y="145169"/>
              <a:ext cx="3242310" cy="1986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98" tIns="52249" rIns="104498" bIns="52249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711340"/>
              <a:ext cx="2432685" cy="736460"/>
            </a:xfrm>
            <a:prstGeom prst="rect">
              <a:avLst/>
            </a:prstGeom>
            <a:noFill/>
          </p:spPr>
          <p:txBody>
            <a:bodyPr wrap="square" lIns="104498" tIns="52249" rIns="104498" bIns="52249" rtlCol="0">
              <a:spAutoFit/>
            </a:bodyPr>
            <a:lstStyle/>
            <a:p>
              <a:r>
                <a:rPr lang="en-US" sz="41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1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100" b="1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708822" y="4922520"/>
            <a:ext cx="1534123" cy="2110321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131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0242" y="2166034"/>
            <a:ext cx="1226266" cy="2110321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131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38600" y="3221194"/>
            <a:ext cx="4092979" cy="25797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38600" y="3307554"/>
            <a:ext cx="4191000" cy="24933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11440" y="2331720"/>
            <a:ext cx="2035254" cy="179829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11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11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86700" y="4922520"/>
            <a:ext cx="2115404" cy="179829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11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10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11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9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900" y="172720"/>
            <a:ext cx="6829837" cy="1028848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6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4724400"/>
            <a:ext cx="3328878" cy="2998618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18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1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8621" y="3002310"/>
            <a:ext cx="2399179" cy="1798290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11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10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110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07266"/>
              </p:ext>
            </p:extLst>
          </p:nvPr>
        </p:nvGraphicFramePr>
        <p:xfrm>
          <a:off x="6089658" y="2667000"/>
          <a:ext cx="3517883" cy="4953000"/>
        </p:xfrm>
        <a:graphic>
          <a:graphicData uri="http://schemas.openxmlformats.org/drawingml/2006/table">
            <a:tbl>
              <a:tblPr/>
              <a:tblGrid>
                <a:gridCol w="3517883"/>
              </a:tblGrid>
              <a:tr h="2514600">
                <a:tc>
                  <a:txBody>
                    <a:bodyPr/>
                    <a:lstStyle/>
                    <a:p>
                      <a:endParaRPr lang="en-US" sz="5000" b="1" dirty="0"/>
                    </a:p>
                  </a:txBody>
                  <a:tcPr marL="105156" marR="105156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5156" marR="105156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488370" y="7010400"/>
            <a:ext cx="12078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88370" y="4607773"/>
            <a:ext cx="12078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26652" y="3169920"/>
            <a:ext cx="1541148" cy="155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1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8433" y="3169920"/>
            <a:ext cx="1541148" cy="155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13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9665" y="4743004"/>
            <a:ext cx="1352935" cy="302939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9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7452" y="5455920"/>
            <a:ext cx="1541148" cy="155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19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800" y="985520"/>
            <a:ext cx="3242310" cy="1986280"/>
            <a:chOff x="350520" y="145169"/>
            <a:chExt cx="3242310" cy="1986280"/>
          </a:xfrm>
        </p:grpSpPr>
        <p:sp>
          <p:nvSpPr>
            <p:cNvPr id="15" name="Oval 14"/>
            <p:cNvSpPr/>
            <p:nvPr/>
          </p:nvSpPr>
          <p:spPr>
            <a:xfrm>
              <a:off x="350520" y="145169"/>
              <a:ext cx="3242310" cy="1986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98" tIns="52249" rIns="104498" bIns="52249"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20" y="650740"/>
              <a:ext cx="3242309" cy="1028848"/>
            </a:xfrm>
            <a:prstGeom prst="rect">
              <a:avLst/>
            </a:prstGeom>
            <a:noFill/>
          </p:spPr>
          <p:txBody>
            <a:bodyPr wrap="square" lIns="104498" tIns="52249" rIns="104498" bIns="52249" rtlCol="0">
              <a:spAutoFit/>
            </a:bodyPr>
            <a:lstStyle/>
            <a:p>
              <a:r>
                <a:rPr lang="en-US" sz="6000" b="1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6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000" b="1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744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8992"/>
            <a:ext cx="8839200" cy="6749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4498" tIns="52249" rIns="104498" bIns="52249">
            <a:spAutoFit/>
          </a:bodyPr>
          <a:lstStyle/>
          <a:p>
            <a:pPr algn="ctr"/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7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দেই</a:t>
            </a:r>
            <a:endParaRPr lang="en-IN" sz="37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27448"/>
              </p:ext>
            </p:extLst>
          </p:nvPr>
        </p:nvGraphicFramePr>
        <p:xfrm>
          <a:off x="1062990" y="789501"/>
          <a:ext cx="9376410" cy="6928104"/>
        </p:xfrm>
        <a:graphic>
          <a:graphicData uri="http://schemas.openxmlformats.org/drawingml/2006/table">
            <a:tbl>
              <a:tblPr/>
              <a:tblGrid>
                <a:gridCol w="2065019"/>
                <a:gridCol w="7311391"/>
              </a:tblGrid>
              <a:tr h="3276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17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</a:p>
                    <a:p>
                      <a:endParaRPr lang="en-US" sz="1800" dirty="0"/>
                    </a:p>
                  </a:txBody>
                  <a:tcPr marL="105156" marR="105156" marT="51816" marB="5181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ln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9600" b="0" dirty="0" err="1" smtClean="0">
                          <a:ln/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9600" b="0" dirty="0" err="1" smtClean="0">
                          <a:ln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en-US" sz="6000" b="1" dirty="0" smtClean="0">
                          <a:ln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9600" b="0" dirty="0" err="1" smtClean="0">
                          <a:ln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ঈগল</a:t>
                      </a:r>
                      <a:r>
                        <a:rPr lang="en-US" sz="11500" b="0" dirty="0" smtClean="0">
                          <a:ln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9600" b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9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জগর</a:t>
                      </a:r>
                      <a:r>
                        <a:rPr lang="en-US" sz="9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9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আনারস</a:t>
                      </a:r>
                      <a:r>
                        <a:rPr lang="en-US" sz="8800" b="1" dirty="0" smtClean="0">
                          <a:ln/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dirty="0"/>
                    </a:p>
                  </a:txBody>
                  <a:tcPr marL="105156" marR="105156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0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9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</a:p>
                    <a:p>
                      <a:endParaRPr lang="en-US" sz="2000" dirty="0"/>
                    </a:p>
                  </a:txBody>
                  <a:tcPr marL="105156" marR="105156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1500" b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r>
                        <a:rPr lang="en-US" sz="115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115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1500" b="0" dirty="0" err="1" smtClean="0">
                          <a:ln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ইট</a:t>
                      </a:r>
                      <a:r>
                        <a:rPr lang="en-US" sz="11500" b="0" dirty="0" smtClean="0">
                          <a:ln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1500" b="0" dirty="0" err="1" smtClean="0">
                          <a:ln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ঈগল</a:t>
                      </a:r>
                      <a:r>
                        <a:rPr lang="en-US" sz="11500" b="0" dirty="0" smtClean="0">
                          <a:ln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1500" b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r>
                        <a:rPr lang="en-US" sz="115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নারস</a:t>
                      </a:r>
                      <a:endParaRPr lang="en-US" sz="2800" dirty="0"/>
                    </a:p>
                  </a:txBody>
                  <a:tcPr marL="105156" marR="105156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688770" y="1066800"/>
            <a:ext cx="2030714" cy="1265662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81396" y="4191000"/>
            <a:ext cx="2195404" cy="1447799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5850194"/>
            <a:ext cx="4038600" cy="1553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34200" y="1029929"/>
            <a:ext cx="2819400" cy="1265662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9665" y="823528"/>
            <a:ext cx="1135624" cy="1310072"/>
            <a:chOff x="350520" y="145169"/>
            <a:chExt cx="3597914" cy="1986280"/>
          </a:xfrm>
        </p:grpSpPr>
        <p:sp>
          <p:nvSpPr>
            <p:cNvPr id="10" name="Oval 9"/>
            <p:cNvSpPr/>
            <p:nvPr/>
          </p:nvSpPr>
          <p:spPr>
            <a:xfrm>
              <a:off x="350520" y="145169"/>
              <a:ext cx="3242310" cy="1986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98" tIns="52249" rIns="104498" bIns="52249"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6124" y="268039"/>
              <a:ext cx="3242310" cy="1653225"/>
            </a:xfrm>
            <a:prstGeom prst="rect">
              <a:avLst/>
            </a:prstGeom>
            <a:noFill/>
          </p:spPr>
          <p:txBody>
            <a:bodyPr wrap="square" lIns="104498" tIns="52249" rIns="104498" bIns="52249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0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401908"/>
            <a:ext cx="6947072" cy="3583394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লরাবাক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জমিরিয়া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12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01818355443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"/>
              </a:rPr>
              <a:t>tuntu.cox@gmail.com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540" y="94298"/>
            <a:ext cx="6576060" cy="1353502"/>
            <a:chOff x="76200" y="-76200"/>
            <a:chExt cx="6576060" cy="1658302"/>
          </a:xfrm>
        </p:grpSpPr>
        <p:sp>
          <p:nvSpPr>
            <p:cNvPr id="7" name="Flowchart: Punched Tape 6"/>
            <p:cNvSpPr/>
            <p:nvPr/>
          </p:nvSpPr>
          <p:spPr>
            <a:xfrm>
              <a:off x="76200" y="-76200"/>
              <a:ext cx="6576060" cy="1658302"/>
            </a:xfrm>
            <a:prstGeom prst="flowChartPunchedTap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" y="76200"/>
              <a:ext cx="6576060" cy="1505902"/>
            </a:xfrm>
            <a:prstGeom prst="rect">
              <a:avLst/>
            </a:prstGeom>
            <a:noFill/>
          </p:spPr>
          <p:txBody>
            <a:bodyPr wrap="square" lIns="104498" tIns="52249" rIns="104498" bIns="52249" rtlCol="0">
              <a:spAutoFit/>
            </a:bodyPr>
            <a:lstStyle/>
            <a:p>
              <a:r>
                <a:rPr lang="en-US" sz="9100" dirty="0" err="1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wkÿK</a:t>
              </a:r>
              <a:r>
                <a:rPr lang="en-US" sz="9100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9100" dirty="0" err="1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cwiwPwZ</a:t>
              </a:r>
              <a:endParaRPr lang="en-US" sz="91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76200"/>
            <a:ext cx="2855132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5413"/>
            <a:ext cx="9144000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এসো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রেলগাড়ি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খেলবো</a:t>
            </a:r>
            <a:endParaRPr lang="en-US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রেলগাড়ি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ঝিকঝিক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----------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10363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5600" cy="777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382836">
            <a:off x="-465289" y="3573804"/>
            <a:ext cx="7239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607142"/>
            <a:ext cx="3810000" cy="11211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04498" tIns="52249" rIns="104498" bIns="52249">
            <a:spAutoFit/>
          </a:bodyPr>
          <a:lstStyle/>
          <a:p>
            <a:pPr lvl="0"/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16498"/>
            <a:ext cx="7848600" cy="42605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498" tIns="52249" rIns="104498" bIns="52249">
            <a:spAutoFit/>
          </a:bodyPr>
          <a:lstStyle/>
          <a:p>
            <a:pPr defTabSz="1131821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1131821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131821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131821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আ ই ঈ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131821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136" y="5618378"/>
            <a:ext cx="2065264" cy="20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0"/>
            <a:ext cx="4648200" cy="7772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267" y="243346"/>
            <a:ext cx="5173133" cy="844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4498" tIns="52249" rIns="104498" bIns="5224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350265"/>
            <a:ext cx="5410200" cy="2813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498" tIns="52249" rIns="104498" bIns="52249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৩.২.৮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৩.২.৯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69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" y="308924"/>
            <a:ext cx="7573276" cy="7325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4498" tIns="52249" rIns="104498" bIns="52249">
            <a:spAutoFit/>
          </a:bodyPr>
          <a:lstStyle/>
          <a:p>
            <a:r>
              <a:rPr lang="en-US" sz="41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1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41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05830"/>
              </p:ext>
            </p:extLst>
          </p:nvPr>
        </p:nvGraphicFramePr>
        <p:xfrm>
          <a:off x="4800600" y="3500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35004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2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6200" y="2624026"/>
            <a:ext cx="2743200" cy="427296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273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273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590800"/>
            <a:ext cx="3154680" cy="427296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273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2627531"/>
            <a:ext cx="2133600" cy="4306669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27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2667000"/>
            <a:ext cx="2133600" cy="4306669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273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39766"/>
            <a:ext cx="64008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শিখবো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0"/>
            <a:ext cx="2657869" cy="610423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39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3580" y="5410200"/>
            <a:ext cx="4907280" cy="253695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5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15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জগর</a:t>
            </a:r>
            <a:endParaRPr lang="en-US" sz="15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533400"/>
            <a:ext cx="4876800" cy="3922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5499001"/>
            <a:ext cx="14859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5800" dirty="0"/>
          </a:p>
        </p:txBody>
      </p:sp>
    </p:spTree>
    <p:extLst>
      <p:ext uri="{BB962C8B-B14F-4D97-AF65-F5344CB8AC3E}">
        <p14:creationId xmlns:p14="http://schemas.microsoft.com/office/powerpoint/2010/main" val="19694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16 -0.42871 L 1.11022E-16 -3.79085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8" y="21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2" y="172721"/>
            <a:ext cx="2741584" cy="5110117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3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</p:txBody>
      </p:sp>
      <p:sp>
        <p:nvSpPr>
          <p:cNvPr id="3" name="Rectangle 2"/>
          <p:cNvSpPr/>
          <p:nvPr/>
        </p:nvSpPr>
        <p:spPr>
          <a:xfrm>
            <a:off x="6046471" y="4793167"/>
            <a:ext cx="3502002" cy="3029396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19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90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19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350" y="782381"/>
            <a:ext cx="5476875" cy="3605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7900" y="4832390"/>
            <a:ext cx="1409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9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52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5 -0.44642 L -4.80761E-6 1.577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5" y="22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1" y="259081"/>
            <a:ext cx="3510305" cy="5110117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3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1" l="0" r="98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690880"/>
            <a:ext cx="4133946" cy="4539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6470" y="5613401"/>
            <a:ext cx="3943350" cy="212145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1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11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নারস</a:t>
            </a:r>
            <a:endParaRPr lang="en-US" sz="11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6470" y="5650945"/>
            <a:ext cx="1354407" cy="212145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1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1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95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6 -0.50868 L 4.41829E-6 1.1390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5" y="25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অআইঈ প্রাক প্রাথমিক বাতায়ন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অআইঈ প্রাক প্রাথমিক বাতায়ন</Template>
  <TotalTime>144</TotalTime>
  <Words>162</Words>
  <Application>Microsoft Office PowerPoint</Application>
  <PresentationFormat>Custom</PresentationFormat>
  <Paragraphs>77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অআইঈ প্রাক প্রাথমিক বাতায়ন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2021-04-19T03:13:57Z</dcterms:created>
  <dcterms:modified xsi:type="dcterms:W3CDTF">2021-04-19T06:06:52Z</dcterms:modified>
</cp:coreProperties>
</file>