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7" r:id="rId3"/>
    <p:sldId id="258" r:id="rId4"/>
    <p:sldId id="259" r:id="rId5"/>
    <p:sldId id="260" r:id="rId6"/>
    <p:sldId id="261" r:id="rId7"/>
    <p:sldId id="263" r:id="rId8"/>
    <p:sldId id="280" r:id="rId9"/>
    <p:sldId id="265" r:id="rId10"/>
    <p:sldId id="279" r:id="rId11"/>
    <p:sldId id="281" r:id="rId12"/>
    <p:sldId id="285" r:id="rId13"/>
    <p:sldId id="266" r:id="rId14"/>
    <p:sldId id="267" r:id="rId15"/>
    <p:sldId id="282" r:id="rId16"/>
    <p:sldId id="283" r:id="rId17"/>
    <p:sldId id="284" r:id="rId18"/>
    <p:sldId id="268" r:id="rId19"/>
    <p:sldId id="269" r:id="rId20"/>
    <p:sldId id="270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1B93E-5ECA-46CA-AEF9-2EBC5FAD89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501B93E-5ECA-46CA-AEF9-2EBC5FAD89E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5BECFF-8A76-4B5A-A12B-3CB91AD74E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FF33CC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37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600" y="533400"/>
            <a:ext cx="3733800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792237"/>
            <a:ext cx="10439400" cy="403187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তহবিল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তহবিল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কারবারে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প্রণয়ন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বাস্তবায়ন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মালামাল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আগমন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কারবারে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মালামাল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প্রস্তত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তহবিলের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মেশিনপত্র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কাঁচামাল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শ্রমিকদের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মজুরি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তহবিলের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তহবিলের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পরিকল্পনামাফিক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তহবিল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অব্যাহত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98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43400" y="1143000"/>
            <a:ext cx="251460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590800"/>
            <a:ext cx="8458200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কারবারে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মালামাল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প্রস্তত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45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838200"/>
            <a:ext cx="3886200" cy="76944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947698"/>
            <a:ext cx="10058400" cy="41549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তেমনি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অব্যবসায়ী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জন্যও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জড়িত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07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2209800"/>
            <a:ext cx="9067800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খাতসমূহ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যথাযথ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সংস্থান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নির্ধারণ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সদ্ব্যবহার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সংগৃহীত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তহবিল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ব্যয়ের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তুলনায়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সেটা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ভবিষ্যতে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সঞ্চয়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38600" y="914400"/>
            <a:ext cx="3429000" cy="769441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65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85800"/>
            <a:ext cx="9525000" cy="526297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অর্থায়নঃ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চিহ্নিতকরণ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ঐসব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সুষ্ঠূ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বণ্টনকে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রীতি-নীতি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বণ্টন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অর্থসংস্থানের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খাতসমূহে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রাস্তাঘাট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সেতু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শিক্ষাপ্রতিষ্ঠান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হাসপাতাল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আইন-শৃঙ্খলা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প্রতিরক্ষা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অবকাঠামো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গিফট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ট্যাক্স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আমদানি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শুল্ক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রপ্তানি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শুল্ক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সঞ্চয়পত্র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প্রাইজবণ্ড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ট্রেজারি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37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19200"/>
            <a:ext cx="9677400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36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অর্থায়নঃ</a:t>
            </a:r>
            <a:r>
              <a:rPr lang="en-US" sz="36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আমদানি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রপ্তানি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রপ্তানি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আমদানি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ঘাটতি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ঘাটতি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পূরণে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আমদানি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রপ্তানি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খাতসমূহ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ঘাটতি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96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066800"/>
            <a:ext cx="10820400" cy="501675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অব্যবসায়ী</a:t>
            </a:r>
            <a:r>
              <a:rPr lang="en-US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অর্থসংস্থানঃ</a:t>
            </a:r>
            <a:r>
              <a:rPr lang="en-US" sz="32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মানবকল্যাণের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অব্যবসায়ী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মানবকল্যাণে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দরিদ্র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বঞ্চিত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নিয়োজিত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সমতুল্য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ব্যবস্থাপনারও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চিহ্নিতকরণ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সুষ্ঠূ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সেবামূলক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অব্যবসায়ী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অমুনাফাভোগী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অনুদানের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সংগৃহীত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দুস্থ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গরিব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এতিমদের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254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066800"/>
            <a:ext cx="10134600" cy="507831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অর্থায়নঃ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তহবিল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তহবিল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তহবিল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বিনিয়োগের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সেটিই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তহবিল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তহবিল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কারবারে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বাস্তবায়ন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311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2400" y="990600"/>
            <a:ext cx="3733800" cy="1323439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0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8000" dirty="0" smtClean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124200"/>
            <a:ext cx="8001000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2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95800" y="609600"/>
            <a:ext cx="2971800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286000"/>
            <a:ext cx="8915400" cy="34163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অব্যবসায়ী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আয়ের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তহবিল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বিচার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6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752600" y="533400"/>
            <a:ext cx="8229600" cy="5333999"/>
            <a:chOff x="1790700" y="1143000"/>
            <a:chExt cx="8229600" cy="5333999"/>
          </a:xfrm>
        </p:grpSpPr>
        <p:sp>
          <p:nvSpPr>
            <p:cNvPr id="2" name="TextBox 1"/>
            <p:cNvSpPr txBox="1"/>
            <p:nvPr/>
          </p:nvSpPr>
          <p:spPr>
            <a:xfrm>
              <a:off x="3581400" y="1143000"/>
              <a:ext cx="5181600" cy="70788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বিসমিল্লাহির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রাহমানের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রাহিম</a:t>
              </a:r>
              <a:r>
                <a:rPr lang="en-US" sz="4000" dirty="0">
                  <a:latin typeface="NikoshBAN" pitchFamily="2" charset="0"/>
                  <a:cs typeface="NikoshBAN" pitchFamily="2" charset="0"/>
                </a:rPr>
                <a:t>  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0700" y="1850886"/>
              <a:ext cx="8229600" cy="462611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4" name="TextBox 3"/>
            <p:cNvSpPr txBox="1"/>
            <p:nvPr/>
          </p:nvSpPr>
          <p:spPr>
            <a:xfrm>
              <a:off x="2133600" y="4163943"/>
              <a:ext cx="7543800" cy="646331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itchFamily="2" charset="0"/>
                  <a:cs typeface="NikoshBAN" pitchFamily="2" charset="0"/>
                </a:rPr>
                <a:t>৯ম—১০ম শ্রেণির সকল ছাত্র / ছাত্রীদেরকে স্বাগতম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109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325" y="963543"/>
            <a:ext cx="8458200" cy="19621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33800" y="1590675"/>
            <a:ext cx="2743200" cy="70788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</a:rPr>
              <a:t>বাড়ির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কাজ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0325" y="3886200"/>
            <a:ext cx="807720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0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1506200" cy="647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276600" y="914400"/>
            <a:ext cx="6324600" cy="52014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16600" dirty="0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dirty="0" err="1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6600" dirty="0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dirty="0"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85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5800" y="685801"/>
            <a:ext cx="32766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685800"/>
            <a:ext cx="2293124" cy="23622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191000" y="2362200"/>
            <a:ext cx="5638800" cy="34163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খানজাহান আলী ( সুমন )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সহকারী শিক্ষক ( ব্যবসায় শাখা )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কবিরাজপুর শিহাব মাধ্যমিক বিদ্যালয়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রাজৈর, মাদারীপুর 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মোবাইল নং- ০১৭১৬৮৬৮৩৮০ 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715000" y="1516798"/>
            <a:ext cx="1295400" cy="845403"/>
          </a:xfrm>
          <a:prstGeom prst="down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6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3400" y="762001"/>
            <a:ext cx="25908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2362201"/>
            <a:ext cx="5181600" cy="280076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4400" dirty="0"/>
              <a:t>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৯ম/১০ম</a:t>
            </a:r>
          </a:p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বিষয়ঃ ফিন্যান্স ও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ব্যাংকিং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bn-IN" sz="4400" dirty="0">
              <a:latin typeface="NikoshBAN" pitchFamily="2" charset="0"/>
              <a:cs typeface="NikoshBAN" pitchFamily="2" charset="0"/>
            </a:endParaRPr>
          </a:p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০৫/০১/২০২১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/>
              <a:t> </a:t>
            </a:r>
            <a:endParaRPr lang="en-US" sz="4400" dirty="0"/>
          </a:p>
        </p:txBody>
      </p:sp>
      <p:sp>
        <p:nvSpPr>
          <p:cNvPr id="5" name="Down Arrow 4"/>
          <p:cNvSpPr/>
          <p:nvPr/>
        </p:nvSpPr>
        <p:spPr>
          <a:xfrm>
            <a:off x="5257800" y="1531442"/>
            <a:ext cx="1143000" cy="830759"/>
          </a:xfrm>
          <a:prstGeom prst="downArrow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3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533400"/>
            <a:ext cx="53340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দৃশ্য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--- 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33524"/>
            <a:ext cx="3276600" cy="34956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33524"/>
            <a:ext cx="3733800" cy="34956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533524"/>
            <a:ext cx="3810000" cy="34956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48200" y="5498251"/>
            <a:ext cx="2514600" cy="64633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498251"/>
            <a:ext cx="2667000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86800" y="5562600"/>
            <a:ext cx="24384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7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67200" y="1143000"/>
            <a:ext cx="29718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7600" y="2971800"/>
            <a:ext cx="4191000" cy="221599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35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124200"/>
            <a:ext cx="9448800" cy="25545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ক্রমবিকাশের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838200"/>
            <a:ext cx="3581400" cy="14465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n>
                  <a:solidFill>
                    <a:sysClr val="windowText" lastClr="000000"/>
                  </a:solidFill>
                </a:ln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8800" dirty="0" smtClean="0">
                <a:ln>
                  <a:solidFill>
                    <a:sysClr val="windowText" lastClr="000000"/>
                  </a:solidFill>
                </a:ln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n>
                <a:solidFill>
                  <a:sysClr val="windowText" lastClr="000000"/>
                </a:solidFill>
              </a:ln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7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0"/>
            <a:ext cx="10363200" cy="41549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সংগৃহীত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সুষ্ঠু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তহবিল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লাভজনক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 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40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0" y="914400"/>
            <a:ext cx="2895600" cy="101566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0" y="2590800"/>
            <a:ext cx="7391400" cy="1015663"/>
          </a:xfrm>
          <a:prstGeom prst="rect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অর্থায়ন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17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1836</TotalTime>
  <Words>797</Words>
  <Application>Microsoft Office PowerPoint</Application>
  <PresentationFormat>Widescreen</PresentationFormat>
  <Paragraphs>65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NikoshBAN</vt:lpstr>
      <vt:lpstr>Verdana</vt:lpstr>
      <vt:lpstr>Vrinda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Sumon</dc:creator>
  <cp:lastModifiedBy>Windows User</cp:lastModifiedBy>
  <cp:revision>360</cp:revision>
  <dcterms:created xsi:type="dcterms:W3CDTF">2020-09-25T16:43:23Z</dcterms:created>
  <dcterms:modified xsi:type="dcterms:W3CDTF">2021-01-18T13:30:44Z</dcterms:modified>
</cp:coreProperties>
</file>