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02" r:id="rId2"/>
    <p:sldId id="303" r:id="rId3"/>
    <p:sldId id="282" r:id="rId4"/>
    <p:sldId id="310" r:id="rId5"/>
    <p:sldId id="304" r:id="rId6"/>
    <p:sldId id="305" r:id="rId7"/>
    <p:sldId id="306" r:id="rId8"/>
    <p:sldId id="308" r:id="rId9"/>
    <p:sldId id="309" r:id="rId10"/>
    <p:sldId id="312" r:id="rId11"/>
    <p:sldId id="315" r:id="rId12"/>
    <p:sldId id="314" r:id="rId13"/>
    <p:sldId id="326" r:id="rId14"/>
    <p:sldId id="317" r:id="rId15"/>
    <p:sldId id="318" r:id="rId16"/>
    <p:sldId id="319" r:id="rId17"/>
    <p:sldId id="320" r:id="rId18"/>
    <p:sldId id="293" r:id="rId19"/>
    <p:sldId id="325" r:id="rId20"/>
    <p:sldId id="327" r:id="rId21"/>
    <p:sldId id="323" r:id="rId22"/>
    <p:sldId id="300" r:id="rId23"/>
    <p:sldId id="301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0931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1215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71833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915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5767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0753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1823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7350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54925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99413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20043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BA4C-CEEA-4924-94ED-A8B0B365E3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0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yt1s.com%20-%20Good%20Morning%20Song%20for%20Kids%20with%20lyrics%20%20The%20Singing%20Walrus_v720P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cmpd="tri">
            <a:solidFill>
              <a:srgbClr val="7030A0"/>
            </a:solidFill>
          </a:ln>
        </p:spPr>
      </p:pic>
      <p:pic>
        <p:nvPicPr>
          <p:cNvPr id="6" name="Picture 5" descr="photo-1551170544-e5212d20b2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2019">
            <a:off x="10106102" y="3484481"/>
            <a:ext cx="1749191" cy="3429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2859852" y="428625"/>
            <a:ext cx="7601185" cy="5956304"/>
          </a:xfrm>
          <a:prstGeom prst="rect">
            <a:avLst/>
          </a:prstGeom>
          <a:noFill/>
        </p:spPr>
        <p:txBody>
          <a:bodyPr wrap="square" lIns="92261" tIns="46130" rIns="92261" bIns="46130" rtlCol="0">
            <a:spAutoFit/>
          </a:bodyPr>
          <a:lstStyle/>
          <a:p>
            <a:pPr algn="ctr"/>
            <a:r>
              <a:rPr lang="en-US" sz="93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Welcome </a:t>
            </a:r>
          </a:p>
          <a:p>
            <a:pPr algn="ctr"/>
            <a:r>
              <a:rPr lang="en-US" sz="93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  </a:t>
            </a:r>
          </a:p>
          <a:p>
            <a:pPr algn="ctr"/>
            <a:r>
              <a:rPr lang="en-US" sz="93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English Class</a:t>
            </a:r>
            <a:endParaRPr lang="en-US" sz="93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08" y="125104"/>
            <a:ext cx="120396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6271" y="1508166"/>
            <a:ext cx="1472539" cy="617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/>
              </a:rPr>
              <a:t>Banker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00654" y="4310742"/>
            <a:ext cx="1460655" cy="605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/>
              </a:rPr>
              <a:t>Parents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4442" y="1508164"/>
            <a:ext cx="1413163" cy="6293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ব্যাংকার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91937" y="4310742"/>
            <a:ext cx="1282535" cy="6293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মাতাপিতা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51368" y="629393"/>
            <a:ext cx="3420092" cy="23513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ndalus"/>
              </a:rPr>
              <a:t>a person employed by a bank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51366" y="3194462"/>
            <a:ext cx="3418675" cy="27550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ndalus"/>
              </a:rPr>
              <a:t>a person's father or mother.</a:t>
            </a:r>
          </a:p>
          <a:p>
            <a:pPr algn="ctr"/>
            <a:endParaRPr lang="en-US" dirty="0"/>
          </a:p>
        </p:txBody>
      </p:sp>
      <p:pic>
        <p:nvPicPr>
          <p:cNvPr id="9" name="Picture 8" descr="113555846-worker-sitting-at-his-desk-and-checking-a-documents-photo-of-successful-man-working-in-the-office-b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36" y="620922"/>
            <a:ext cx="4068489" cy="2376043"/>
          </a:xfrm>
          <a:prstGeom prst="rect">
            <a:avLst/>
          </a:prstGeom>
        </p:spPr>
      </p:pic>
      <p:pic>
        <p:nvPicPr>
          <p:cNvPr id="10" name="Picture 9" descr="parents-baby-191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3963" y="3179921"/>
            <a:ext cx="4132613" cy="27773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6271" y="1508166"/>
            <a:ext cx="1472539" cy="617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Stories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00654" y="4310742"/>
            <a:ext cx="1460655" cy="605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Music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434442" y="1508164"/>
            <a:ext cx="1413163" cy="6293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1937" y="4310742"/>
            <a:ext cx="1282535" cy="6293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1368" y="629393"/>
            <a:ext cx="3420092" cy="23513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facts about the present situation.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51366" y="3358238"/>
            <a:ext cx="3408217" cy="27550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 sound perceived as pleasingly harmonious.</a:t>
            </a:r>
          </a:p>
          <a:p>
            <a:pPr algn="ctr"/>
            <a:endParaRPr lang="en-US" dirty="0"/>
          </a:p>
        </p:txBody>
      </p:sp>
      <p:pic>
        <p:nvPicPr>
          <p:cNvPr id="9" name="Picture 8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552" y="3267973"/>
            <a:ext cx="2852737" cy="3179905"/>
          </a:xfrm>
          <a:prstGeom prst="rect">
            <a:avLst/>
          </a:prstGeom>
        </p:spPr>
      </p:pic>
      <p:pic>
        <p:nvPicPr>
          <p:cNvPr id="10" name="Picture 9" descr="s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86" y="557963"/>
            <a:ext cx="2600414" cy="27038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251" y="1508166"/>
            <a:ext cx="1992573" cy="617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ndalus"/>
              </a:rPr>
              <a:t>Housewife</a:t>
            </a:r>
            <a:endParaRPr lang="en-US" sz="2800" dirty="0">
              <a:latin typeface="Andalu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234" y="4215207"/>
            <a:ext cx="1460655" cy="605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Andalus"/>
              </a:rPr>
              <a:t>Sewing</a:t>
            </a:r>
            <a:endParaRPr lang="en-US" sz="2400" dirty="0">
              <a:latin typeface="Andalu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4442" y="1508164"/>
            <a:ext cx="1413163" cy="6293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0868" y="4201560"/>
            <a:ext cx="1282535" cy="6293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22191" y="561154"/>
            <a:ext cx="4702628" cy="24822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ndalus"/>
              </a:rPr>
              <a:t>a woman whose main occupation is caring for her family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02304" y="3194462"/>
            <a:ext cx="4618615" cy="27550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ndalus"/>
              </a:rPr>
              <a:t>the action or activity of sewing.</a:t>
            </a:r>
          </a:p>
          <a:p>
            <a:pPr algn="ctr"/>
            <a:endParaRPr lang="en-US" dirty="0"/>
          </a:p>
        </p:txBody>
      </p:sp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55" y="3234519"/>
            <a:ext cx="3157182" cy="2674962"/>
          </a:xfrm>
          <a:prstGeom prst="rect">
            <a:avLst/>
          </a:prstGeom>
        </p:spPr>
      </p:pic>
      <p:pic>
        <p:nvPicPr>
          <p:cNvPr id="10" name="Picture 9" descr="should-you-be-like-an-old-fashioned-1950s-housewife-50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830" y="515362"/>
            <a:ext cx="3122904" cy="25144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202" y="1521813"/>
            <a:ext cx="1472539" cy="617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Cloths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23233" y="4310742"/>
            <a:ext cx="1592170" cy="605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Improve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51882" y="1508164"/>
            <a:ext cx="1595724" cy="6293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জামাকাপড়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91937" y="4310742"/>
            <a:ext cx="1570379" cy="6293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1368" y="629393"/>
            <a:ext cx="3420092" cy="23513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ndalus"/>
              </a:rPr>
              <a:t>items worn to cover the body.</a:t>
            </a:r>
          </a:p>
          <a:p>
            <a:pPr algn="ctr"/>
            <a:endParaRPr lang="en-US" dirty="0">
              <a:solidFill>
                <a:schemeClr val="bg1"/>
              </a:solidFill>
              <a:latin typeface="Andalu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1367" y="3194462"/>
            <a:ext cx="3431968" cy="27550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ndalus"/>
              </a:rPr>
              <a:t>make or become better.</a:t>
            </a:r>
          </a:p>
          <a:p>
            <a:pPr algn="ctr"/>
            <a:endParaRPr lang="en-US" dirty="0">
              <a:solidFill>
                <a:schemeClr val="bg1"/>
              </a:solidFill>
              <a:latin typeface="Andalus"/>
            </a:endParaRPr>
          </a:p>
        </p:txBody>
      </p:sp>
      <p:pic>
        <p:nvPicPr>
          <p:cNvPr id="8" name="Picture 7" descr="clo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882" y="627797"/>
            <a:ext cx="3580263" cy="2320119"/>
          </a:xfrm>
          <a:prstGeom prst="rect">
            <a:avLst/>
          </a:prstGeom>
        </p:spPr>
      </p:pic>
      <p:pic>
        <p:nvPicPr>
          <p:cNvPr id="9" name="Picture 8" descr="improv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778" y="3275463"/>
            <a:ext cx="3997958" cy="2634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949" y="1463040"/>
            <a:ext cx="6019800" cy="489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98504" y="463826"/>
            <a:ext cx="339721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/>
              <a:t>Silent reading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4560" y="672732"/>
            <a:ext cx="357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ndalus"/>
              </a:rPr>
              <a:t>Individual work</a:t>
            </a:r>
            <a:endParaRPr lang="en-US" sz="3200" b="1" dirty="0">
              <a:solidFill>
                <a:srgbClr val="7030A0"/>
              </a:solidFill>
              <a:latin typeface="Andal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6110" y="2190570"/>
            <a:ext cx="1008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/>
              </a:rPr>
              <a:t>What is </a:t>
            </a:r>
            <a:r>
              <a:rPr lang="en-US" sz="3600" b="1" dirty="0" err="1" smtClean="0">
                <a:latin typeface="Andalus"/>
              </a:rPr>
              <a:t>saikat’s</a:t>
            </a:r>
            <a:r>
              <a:rPr lang="en-US" sz="3600" b="1" dirty="0" smtClean="0">
                <a:latin typeface="Andalus"/>
              </a:rPr>
              <a:t> parents occupation? </a:t>
            </a:r>
          </a:p>
        </p:txBody>
      </p:sp>
      <p:pic>
        <p:nvPicPr>
          <p:cNvPr id="5" name="Picture 4" descr="author-clipart-dedicated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204" y="0"/>
            <a:ext cx="3480085" cy="2178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anker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61" y="2984627"/>
            <a:ext cx="4635781" cy="30905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61" y="2241594"/>
            <a:ext cx="88710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What do his parents do in their free time?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4560" y="672732"/>
            <a:ext cx="357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ndalus"/>
              </a:rPr>
              <a:t>Individual work</a:t>
            </a:r>
            <a:endParaRPr lang="en-US" sz="3200" b="1" dirty="0">
              <a:solidFill>
                <a:srgbClr val="7030A0"/>
              </a:solidFill>
              <a:latin typeface="Andalus"/>
            </a:endParaRPr>
          </a:p>
        </p:txBody>
      </p:sp>
      <p:pic>
        <p:nvPicPr>
          <p:cNvPr id="6" name="Picture 5" descr="author-clipart-dedicated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204" y="0"/>
            <a:ext cx="3480085" cy="2178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faa6332ad74547e0aee706c1ee37b4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258" y="3490291"/>
            <a:ext cx="3641802" cy="2746738"/>
          </a:xfrm>
          <a:prstGeom prst="rect">
            <a:avLst/>
          </a:prstGeom>
        </p:spPr>
      </p:pic>
      <p:pic>
        <p:nvPicPr>
          <p:cNvPr id="10" name="Picture 9" descr="handwriting-revelas-mood-stu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1617" y="3507474"/>
            <a:ext cx="4755486" cy="2674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548" y="2436650"/>
            <a:ext cx="429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Saikat</a:t>
            </a:r>
            <a:r>
              <a:rPr lang="en-US" dirty="0" smtClean="0"/>
              <a:t> do in his free time?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4560" y="672732"/>
            <a:ext cx="357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ndalus"/>
              </a:rPr>
              <a:t>Individual work</a:t>
            </a:r>
            <a:endParaRPr lang="en-US" sz="3200" b="1" dirty="0">
              <a:solidFill>
                <a:srgbClr val="7030A0"/>
              </a:solidFill>
              <a:latin typeface="Andalus"/>
            </a:endParaRPr>
          </a:p>
        </p:txBody>
      </p:sp>
      <p:pic>
        <p:nvPicPr>
          <p:cNvPr id="6" name="Picture 5" descr="author-clipart-dedicated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204" y="0"/>
            <a:ext cx="3480085" cy="2178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5a2a8508473b483fb3897f2e656c5b95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82" y="2860343"/>
            <a:ext cx="3780429" cy="3780429"/>
          </a:xfrm>
          <a:prstGeom prst="rect">
            <a:avLst/>
          </a:prstGeom>
        </p:spPr>
      </p:pic>
      <p:pic>
        <p:nvPicPr>
          <p:cNvPr id="8" name="Picture 7" descr="istockphoto-1026132940-17066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652" y="3253352"/>
            <a:ext cx="4190909" cy="3256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957" y="503582"/>
            <a:ext cx="285244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Pair Work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0" y="1538737"/>
            <a:ext cx="5923129" cy="2886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17871" y="4775246"/>
            <a:ext cx="105551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What is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saikat’s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father’s name?</a:t>
            </a:r>
          </a:p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What is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saikat’s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mother’s name?</a:t>
            </a:r>
          </a:p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What kind of books does like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Saikat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?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5481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461" y="437322"/>
            <a:ext cx="282320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Checking learning</a:t>
            </a:r>
            <a:endParaRPr lang="en-US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42068" y="1451701"/>
            <a:ext cx="840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What have you learned from today's lesson?</a:t>
            </a:r>
            <a:endParaRPr lang="en-US" sz="3600" b="1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904" y="3957641"/>
            <a:ext cx="95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Today, we have learnt what people do in their free time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54639" y="2429301"/>
            <a:ext cx="696036" cy="982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558760" y="1339505"/>
            <a:ext cx="11143946" cy="4519908"/>
            <a:chOff x="526541" y="111204"/>
            <a:chExt cx="7550659" cy="3044544"/>
          </a:xfrm>
        </p:grpSpPr>
        <p:sp>
          <p:nvSpPr>
            <p:cNvPr id="16" name="TextBox 15"/>
            <p:cNvSpPr txBox="1"/>
            <p:nvPr/>
          </p:nvSpPr>
          <p:spPr>
            <a:xfrm>
              <a:off x="4540341" y="1429685"/>
              <a:ext cx="3245743" cy="1690272"/>
            </a:xfrm>
            <a:prstGeom prst="rect">
              <a:avLst/>
            </a:prstGeom>
            <a:noFill/>
          </p:spPr>
          <p:txBody>
            <a:bodyPr wrap="square" lIns="122895" tIns="61448" rIns="122895" bIns="61448" rtlCol="0">
              <a:spAutoFit/>
            </a:bodyPr>
            <a:lstStyle/>
            <a:p>
              <a:r>
                <a:rPr lang="en-US" sz="3100" b="1" u="sng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Md. </a:t>
              </a:r>
              <a:r>
                <a:rPr lang="en-US" sz="3100" b="1" u="sng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Nasir</a:t>
              </a:r>
              <a:r>
                <a:rPr lang="en-US" sz="3100" b="1" u="sng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b="1" u="sng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Uddin</a:t>
              </a:r>
              <a:r>
                <a:rPr lang="en-US" sz="3100" b="1" u="sng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Khan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Assistant Teacher</a:t>
              </a:r>
            </a:p>
            <a:p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Gridakalindia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GPS</a:t>
              </a:r>
            </a:p>
            <a:p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Faridgonj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Chandpur</a:t>
              </a:r>
              <a:endPara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01687422109</a:t>
              </a:r>
            </a:p>
            <a:p>
              <a:r>
                <a:rPr lang="en-US" sz="20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nu01687</a:t>
              </a:r>
              <a:r>
                <a:rPr lang="en-US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@gmail.com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rshoLipi" pitchFamily="1" charset="0"/>
                  <a:cs typeface="Ekushey Puja" pitchFamily="66"/>
                </a:rPr>
                <a:t> 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dorshoLipi" pitchFamily="1" charset="0"/>
                <a:cs typeface="Ekushey Puja" pitchFamily="66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037242">
              <a:off x="526541" y="1378362"/>
              <a:ext cx="2408847" cy="17773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11204"/>
              <a:ext cx="4953000" cy="81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300" b="1" dirty="0">
                <a:cs typeface="Ekushey Puja" pitchFamily="66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3835022" y="532262"/>
            <a:ext cx="5964072" cy="79157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Teacher’s Identity</a:t>
            </a:r>
            <a:endParaRPr lang="en-US" sz="3600" b="1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Picture 7" descr="fc60e2430dd47cd38517268aaffee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488381">
            <a:off x="3654847" y="3535387"/>
            <a:ext cx="3869856" cy="14884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4277" y="1583140"/>
            <a:ext cx="109364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/>
              <a:t> </a:t>
            </a:r>
            <a:r>
              <a:rPr lang="en-US" sz="4000" b="1" dirty="0" smtClean="0"/>
              <a:t>What is Mrs. </a:t>
            </a:r>
            <a:r>
              <a:rPr lang="en-US" sz="4000" b="1" dirty="0" err="1" smtClean="0"/>
              <a:t>Monwara</a:t>
            </a:r>
            <a:r>
              <a:rPr lang="en-US" sz="4000" b="1" dirty="0" smtClean="0"/>
              <a:t> Islam?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/>
              <a:t>What does </a:t>
            </a:r>
            <a:r>
              <a:rPr lang="en-US" sz="4000" b="1" dirty="0" err="1" smtClean="0"/>
              <a:t>Saikat’s</a:t>
            </a:r>
            <a:r>
              <a:rPr lang="en-US" sz="4000" b="1" dirty="0" smtClean="0"/>
              <a:t> father do in his free time?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/>
              <a:t>What does </a:t>
            </a:r>
            <a:r>
              <a:rPr lang="en-US" sz="4000" b="1" dirty="0" err="1" smtClean="0"/>
              <a:t>Saikat’s</a:t>
            </a:r>
            <a:r>
              <a:rPr lang="en-US" sz="4000" b="1" dirty="0" smtClean="0"/>
              <a:t> Mother do in her free time?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/>
              <a:t>How can </a:t>
            </a:r>
            <a:r>
              <a:rPr lang="en-US" sz="4000" b="1" dirty="0" err="1" smtClean="0"/>
              <a:t>Saikat’s</a:t>
            </a:r>
            <a:r>
              <a:rPr lang="en-US" sz="4000" b="1" dirty="0" smtClean="0"/>
              <a:t> improve his English?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/>
              <a:t>What kinds of book does  </a:t>
            </a:r>
            <a:r>
              <a:rPr lang="en-US" sz="4000" b="1" dirty="0" err="1" smtClean="0"/>
              <a:t>Saikat’s</a:t>
            </a:r>
            <a:r>
              <a:rPr lang="en-US" sz="4000" b="1" dirty="0" smtClean="0"/>
              <a:t> like?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1433015" y="395785"/>
            <a:ext cx="9457898" cy="764275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Answer the following Questions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8506" y="1141793"/>
            <a:ext cx="3067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Home Work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264" y="2403266"/>
            <a:ext cx="1016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Write a short composition about “Your Family”</a:t>
            </a:r>
            <a:endParaRPr lang="en-US" sz="36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29" y="3581586"/>
            <a:ext cx="2219324" cy="2536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156" y="543338"/>
            <a:ext cx="408900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i="1" u="sng" dirty="0" smtClean="0"/>
              <a:t>One day one word</a:t>
            </a:r>
            <a:endParaRPr lang="en-US" sz="40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641445" y="2347416"/>
            <a:ext cx="2115403" cy="53226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Occupation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9613" y="2306472"/>
            <a:ext cx="2115403" cy="53226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3755" y="2251882"/>
            <a:ext cx="3166281" cy="53226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job or profession.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1313" y="3944205"/>
            <a:ext cx="6796586" cy="53226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Occupation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7506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269" y="5049078"/>
            <a:ext cx="581394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Stay home , Stay safe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02" y="1927817"/>
            <a:ext cx="5705450" cy="2507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5277" y="559559"/>
            <a:ext cx="85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Thank you all.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5442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5120640" y="1858564"/>
            <a:ext cx="5960420" cy="3318345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Class Five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Subject : English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Unit : </a:t>
            </a:r>
            <a:r>
              <a:rPr lang="en-US" sz="4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Lessons : </a:t>
            </a:r>
            <a:r>
              <a:rPr lang="en-US" sz="4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1-2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Topics :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Family!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6183" y="465494"/>
            <a:ext cx="320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Andalus" pitchFamily="18" charset="-78"/>
                <a:cs typeface="Andalus" pitchFamily="18" charset="-78"/>
              </a:rPr>
              <a:t>Lesson Identity</a:t>
            </a:r>
            <a:endParaRPr lang="en-US" dirty="0"/>
          </a:p>
        </p:txBody>
      </p:sp>
      <p:pic>
        <p:nvPicPr>
          <p:cNvPr id="6" name="Picture 5" descr="Eft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5" y="1329516"/>
            <a:ext cx="3772427" cy="4991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55912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55228" y="330703"/>
            <a:ext cx="5825536" cy="527039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Learning Outcomes: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338" y="1020417"/>
            <a:ext cx="6106843" cy="662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Students will be able to -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" name="Picture 13" descr="Eft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26" y="1583316"/>
            <a:ext cx="9546022" cy="4625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9793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111" y="1166157"/>
            <a:ext cx="972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Good morning students . How are you?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am fine Alhamdulillah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0208" y="2382491"/>
            <a:ext cx="867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Let’s listen a greeting song together.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yt1s.com - Good Morning Song for Kids with lyrics  The Singing Walrus_v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7163" y="3091217"/>
            <a:ext cx="7710985" cy="30229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393896"/>
            <a:ext cx="9101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Lets remember our previous class topic.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Please think and answer correctly.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15" y="1674055"/>
            <a:ext cx="8060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title do we use to address a man?</a:t>
            </a:r>
          </a:p>
          <a:p>
            <a:r>
              <a:rPr lang="en-US" sz="3200" b="1" dirty="0" err="1" smtClean="0"/>
              <a:t>Anwer</a:t>
            </a:r>
            <a:r>
              <a:rPr lang="en-US" sz="3200" b="1" dirty="0" smtClean="0"/>
              <a:t>: Mr.</a:t>
            </a:r>
          </a:p>
          <a:p>
            <a:r>
              <a:rPr lang="en-US" sz="3200" b="1" dirty="0" smtClean="0"/>
              <a:t>What title do we use to address a married woman? </a:t>
            </a:r>
          </a:p>
          <a:p>
            <a:r>
              <a:rPr lang="en-US" sz="3200" b="1" dirty="0" smtClean="0"/>
              <a:t>Answer: Mrs. </a:t>
            </a:r>
          </a:p>
          <a:p>
            <a:r>
              <a:rPr lang="en-US" sz="3200" b="1" dirty="0" smtClean="0"/>
              <a:t>What title we use to address both married and unmarried woman?</a:t>
            </a:r>
          </a:p>
          <a:p>
            <a:r>
              <a:rPr lang="en-US" sz="3200" b="1" dirty="0" smtClean="0"/>
              <a:t>Answer: Ms.  </a:t>
            </a:r>
          </a:p>
          <a:p>
            <a:endParaRPr lang="en-US" sz="3200" dirty="0"/>
          </a:p>
        </p:txBody>
      </p:sp>
      <p:pic>
        <p:nvPicPr>
          <p:cNvPr id="4" name="Picture 3" descr="cute-female-holding-hands-near-face-gentle-person-attractive-woman-brunette-young-black-t-shirt-sweater-white-1850720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06" y="4403650"/>
            <a:ext cx="3263705" cy="2174443"/>
          </a:xfrm>
          <a:prstGeom prst="rect">
            <a:avLst/>
          </a:prstGeom>
        </p:spPr>
      </p:pic>
      <p:pic>
        <p:nvPicPr>
          <p:cNvPr id="5" name="Picture 4" descr="full-body-portrait-asian-businessman-formal-suit-isolated-white-front-view-successful-man-gentle-person-standing-walking-1341242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594" y="819442"/>
            <a:ext cx="2400886" cy="3601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636" y="1653540"/>
            <a:ext cx="7670921" cy="386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8979" y="5514536"/>
            <a:ext cx="1039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Yes, the picture shows three person in a room. They are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and his parents.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979" y="801859"/>
            <a:ext cx="103960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 do you see in the picture below? Think and say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59608" y="1387093"/>
            <a:ext cx="7371470" cy="353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3896" y="5134708"/>
            <a:ext cx="11352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Yes,  the woman sitting on the sofa and sewing . The man writing something and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reading a book.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265" y="492369"/>
            <a:ext cx="967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Dear Students, tell me what are they doing?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9" y="829994"/>
            <a:ext cx="1118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Now listen the text carefully and pronounce with me loudly.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006" y="1619983"/>
            <a:ext cx="8860031" cy="43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0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424</Words>
  <Application>Microsoft Office PowerPoint</Application>
  <PresentationFormat>Custom</PresentationFormat>
  <Paragraphs>90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>Nasir</Manager>
  <Company>GKGPS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EFT</dc:subject>
  <dc:creator>Md Nasir Uddin Khan</dc:creator>
  <cp:lastModifiedBy>USER</cp:lastModifiedBy>
  <cp:revision>70</cp:revision>
  <dcterms:created xsi:type="dcterms:W3CDTF">2020-10-25T11:16:47Z</dcterms:created>
  <dcterms:modified xsi:type="dcterms:W3CDTF">2021-04-19T14:02:54Z</dcterms:modified>
  <cp:version>01</cp:version>
</cp:coreProperties>
</file>