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82" r:id="rId2"/>
    <p:sldId id="283" r:id="rId3"/>
    <p:sldId id="284" r:id="rId4"/>
    <p:sldId id="285" r:id="rId5"/>
    <p:sldId id="260" r:id="rId6"/>
    <p:sldId id="261" r:id="rId7"/>
    <p:sldId id="262" r:id="rId8"/>
    <p:sldId id="263" r:id="rId9"/>
    <p:sldId id="281" r:id="rId10"/>
    <p:sldId id="280" r:id="rId11"/>
    <p:sldId id="266" r:id="rId12"/>
    <p:sldId id="265" r:id="rId13"/>
    <p:sldId id="267" r:id="rId14"/>
    <p:sldId id="268" r:id="rId15"/>
    <p:sldId id="269" r:id="rId16"/>
    <p:sldId id="271" r:id="rId17"/>
    <p:sldId id="275" r:id="rId18"/>
    <p:sldId id="279" r:id="rId19"/>
    <p:sldId id="272" r:id="rId20"/>
    <p:sldId id="270" r:id="rId21"/>
  </p:sldIdLst>
  <p:sldSz cx="12801600" cy="6675438"/>
  <p:notesSz cx="6858000" cy="9144000"/>
  <p:defaultTextStyle>
    <a:defPPr>
      <a:defRPr lang="en-US"/>
    </a:defPPr>
    <a:lvl1pPr marL="0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341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683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1024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364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705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2046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387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729" algn="l" defTabSz="8206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845A043-F2D5-4C0A-8E5D-80EBAE22A2E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81"/>
            <p14:sldId id="280"/>
            <p14:sldId id="266"/>
            <p14:sldId id="265"/>
            <p14:sldId id="267"/>
            <p14:sldId id="268"/>
            <p14:sldId id="269"/>
            <p14:sldId id="271"/>
            <p14:sldId id="275"/>
            <p14:sldId id="279"/>
            <p14:sldId id="272"/>
            <p14:sldId id="270"/>
          </p14:sldIdLst>
        </p14:section>
        <p14:section name="Untitled Section" id="{16824F58-BCE7-4DC0-B4C6-18AD4F2746A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907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68093" autoAdjust="0"/>
  </p:normalViewPr>
  <p:slideViewPr>
    <p:cSldViewPr>
      <p:cViewPr>
        <p:scale>
          <a:sx n="64" d="100"/>
          <a:sy n="64" d="100"/>
        </p:scale>
        <p:origin x="-126" y="-342"/>
      </p:cViewPr>
      <p:guideLst>
        <p:guide orient="horz" pos="2103"/>
        <p:guide pos="40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00E21-1CD0-4C38-9521-696501C61CBF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685800"/>
            <a:ext cx="6575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3699F-D17F-4D21-AD53-C4DBAF992A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778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685800"/>
            <a:ext cx="65754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3699F-D17F-4D21-AD53-C4DBAF992A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3902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073713"/>
            <a:ext cx="10881360" cy="14308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782748"/>
            <a:ext cx="8961120" cy="17059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4963" y="259600"/>
            <a:ext cx="4031615" cy="5544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668" y="259600"/>
            <a:ext cx="11885930" cy="5544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289590"/>
            <a:ext cx="10881360" cy="13258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829339"/>
            <a:ext cx="10881360" cy="146025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670" y="1515881"/>
            <a:ext cx="7958772" cy="42880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7800" y="1515881"/>
            <a:ext cx="7958773" cy="42880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67327"/>
            <a:ext cx="11521440" cy="11125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494251"/>
            <a:ext cx="5656263" cy="6227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16979"/>
            <a:ext cx="5656263" cy="3846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40" y="1494251"/>
            <a:ext cx="5658485" cy="6227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40" y="2116979"/>
            <a:ext cx="5658485" cy="3846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265781"/>
            <a:ext cx="4211638" cy="11311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65785"/>
            <a:ext cx="7156450" cy="56973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2" y="1396897"/>
            <a:ext cx="4211638" cy="45661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672810"/>
            <a:ext cx="7680960" cy="551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596466"/>
            <a:ext cx="7680960" cy="40052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224458"/>
            <a:ext cx="7680960" cy="783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67327"/>
            <a:ext cx="11521440" cy="1112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57605"/>
            <a:ext cx="11521440" cy="440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187146"/>
            <a:ext cx="2987040" cy="355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187146"/>
            <a:ext cx="4053840" cy="355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187146"/>
            <a:ext cx="2987040" cy="3554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82800" y="6995319"/>
            <a:ext cx="533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1889919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5" name="Picture 4" descr="p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518319"/>
            <a:ext cx="5562600" cy="586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6360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1737519"/>
            <a:ext cx="5410200" cy="4004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1200" y="5852319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খেলনার সাহায্যে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1661319"/>
            <a:ext cx="5181600" cy="405516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24800" y="5928519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মডেলের সাহায্যে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28800" y="365919"/>
            <a:ext cx="9525000" cy="9144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 গুলো লক্ষ্য কর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7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23119"/>
            <a:ext cx="11457432" cy="1023567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কর্ম পত্র ২- জোড়ায় কাজ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সময়ঃ ৫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70919"/>
            <a:ext cx="11506200" cy="4038600"/>
          </a:xfrm>
        </p:spPr>
        <p:txBody>
          <a:bodyPr/>
          <a:lstStyle/>
          <a:p>
            <a:pPr marL="0" indent="0">
              <a:buNone/>
            </a:pPr>
            <a:endParaRPr lang="bn-BD" dirty="0" smtClean="0"/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প্রশ্নঃ বিভিন্ন উপকরনের সাহায্যে সৌরজগতের মডেল তৈরি কর।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90600" y="899319"/>
            <a:ext cx="109728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6698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9" y="556540"/>
            <a:ext cx="11457432" cy="1023567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2093507"/>
            <a:ext cx="4075966" cy="18480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8624" y="2076806"/>
            <a:ext cx="4028378" cy="2002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8627" y="4227779"/>
            <a:ext cx="4028377" cy="20055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1" y="4153609"/>
            <a:ext cx="4094976" cy="21559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347119"/>
            <a:ext cx="1715790" cy="390646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ফলের সাহায্যে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8631" y="2347119"/>
            <a:ext cx="1922969" cy="359868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কেকের সাহায্যে 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633119"/>
            <a:ext cx="1790390" cy="359868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 </a:t>
            </a:r>
            <a:r>
              <a:rPr lang="bn-BD" sz="1800" dirty="0">
                <a:latin typeface="NikoshBAN" pitchFamily="2" charset="0"/>
                <a:cs typeface="NikoshBAN" pitchFamily="2" charset="0"/>
              </a:rPr>
              <a:t>খেলনার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সাহয্যে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20400" y="4861720"/>
            <a:ext cx="1846767" cy="359868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1800" dirty="0" smtClean="0">
                <a:latin typeface="NikoshBAN" pitchFamily="2" charset="0"/>
                <a:cs typeface="NikoshBAN" pitchFamily="2" charset="0"/>
              </a:rPr>
              <a:t>ডিমের সাহায্যে 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483351"/>
            <a:ext cx="10058400" cy="11710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bn-BD" sz="80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80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51120" y="4297949"/>
            <a:ext cx="6351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prstClr val="black"/>
                </a:solidFill>
              </a:rPr>
              <a:t>হায্যে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1042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65919"/>
            <a:ext cx="7239000" cy="698423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ছবি গুলো লক্ষ্য কর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       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2199" y="1483434"/>
            <a:ext cx="3431581" cy="20489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483432"/>
            <a:ext cx="4267200" cy="19562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3566319"/>
            <a:ext cx="3580780" cy="2503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6100126"/>
            <a:ext cx="9399548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dirty="0" smtClean="0"/>
              <a:t>                              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পৃথিবীর বিভিন্ন আকার আকৃতি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2197" y="3560237"/>
            <a:ext cx="3655381" cy="23741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02375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কর্ম পত্র ৩ – দলীয় কাজ             </a:t>
            </a:r>
            <a:r>
              <a:rPr lang="bn-BD" sz="2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সময়ঃ৮ মিনিট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519"/>
            <a:ext cx="11521440" cy="44054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endParaRPr lang="bn-BD" sz="54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পৃথিবীর আকার আকৃতি সম্বন্ধে ব্যাখ্যা কর।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0600" y="442119"/>
            <a:ext cx="110490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36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68" y="263785"/>
            <a:ext cx="11521440" cy="1112573"/>
          </a:xfrm>
        </p:spPr>
        <p:txBody>
          <a:bodyPr>
            <a:normAutofit/>
          </a:bodyPr>
          <a:lstStyle/>
          <a:p>
            <a:r>
              <a:rPr lang="bn-BD" dirty="0" smtClean="0"/>
              <a:t>                      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3719"/>
            <a:ext cx="11633267" cy="4597934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পৃথিবী গোলাকার তবে উত্তরে –দক্ষিনে কিছুটা চাপা 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পৃথিবীর প্রকৃত আকৃতি হল অনেকটা অভিগত গলকের মতো 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কিল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এর মেরুদেশিয় ব্যাস হলো ১২৭১৪ মিটার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নিরক্ষীয় ব্যাস হলো ১২৭৫৭ কিলোমিটার 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পৃথিবীর গড় ব্যাস হলো ১২৭৩৪.৫ কিলোমিটার 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2200" y="365919"/>
            <a:ext cx="7543800" cy="11710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bn-BD" sz="2000" dirty="0" smtClean="0"/>
              <a:t> 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9628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93" y="117407"/>
            <a:ext cx="11521440" cy="1112573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89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63" y="1800752"/>
            <a:ext cx="11521440" cy="4405480"/>
          </a:xfr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আহ্নিক গতির ফলে-</a:t>
            </a:r>
          </a:p>
          <a:p>
            <a:pPr marL="0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পৃথিবীর দিবারাত্রি সংঘটিত হয় </a:t>
            </a:r>
          </a:p>
          <a:p>
            <a:pPr marL="0" indent="0">
              <a:buNone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ii.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ঋতু পরিবর্তন হয় </a:t>
            </a:r>
          </a:p>
          <a:p>
            <a:pPr marL="0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iii.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তাপমাত্রার তারতম্য সৃষ্টি হয়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নিচের কোনটি সঠিক ?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ii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iii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গ) ii ও iii ঘ) i,ii, ও iii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পৃথিবীর সঙ্গে কোনটির সম্পর্ক অত্যন্ত ঘনিষ্ট ?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 ) চন্দ্রের                     খ )  সূর্যের </a:t>
            </a:r>
          </a:p>
          <a:p>
            <a:pPr marL="0" indent="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গ) তারকার                  ঘ) গ্রহের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43200" y="0"/>
            <a:ext cx="7315200" cy="1390589"/>
          </a:xfrm>
          <a:prstGeom prst="roundRect">
            <a:avLst/>
          </a:prstGeom>
          <a:noFill/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97703" y="3923230"/>
            <a:ext cx="438390" cy="365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35784" y="4801496"/>
            <a:ext cx="438390" cy="365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1221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518319"/>
            <a:ext cx="11836533" cy="5855112"/>
          </a:xfrm>
          <a:prstGeom prst="rect">
            <a:avLst/>
          </a:prstGeom>
          <a:noFill/>
          <a:effectLst>
            <a:softEdge rad="127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899319"/>
            <a:ext cx="11105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। নিচের কোন টি  কৃষ্ণগহ্বর ?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37519"/>
            <a:ext cx="116904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ক)  Black hole                  খ)  Black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dwarf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গ)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Black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orion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ঘ)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Black   bear</a:t>
            </a:r>
          </a:p>
          <a:p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8663" y="2093507"/>
            <a:ext cx="292260" cy="36594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50799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1212102"/>
            <a:ext cx="8763000" cy="541885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143000" y="1966119"/>
            <a:ext cx="1607430" cy="805078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বুধ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219200" y="3185319"/>
            <a:ext cx="1607430" cy="805078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বৃহস্পতি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295400" y="4480719"/>
            <a:ext cx="1607430" cy="80507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পৃথিবী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0" name="5-Point Star 9"/>
          <p:cNvSpPr/>
          <p:nvPr/>
        </p:nvSpPr>
        <p:spPr>
          <a:xfrm>
            <a:off x="6477000" y="3642519"/>
            <a:ext cx="219195" cy="292756"/>
          </a:xfrm>
          <a:prstGeom prst="star5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8915400" y="2804319"/>
            <a:ext cx="609600" cy="533400"/>
          </a:xfrm>
          <a:prstGeom prst="star5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543800" y="2956719"/>
            <a:ext cx="365325" cy="365945"/>
          </a:xfrm>
          <a:prstGeom prst="star5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213519"/>
            <a:ext cx="128016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চিত্রের সাহায্যে তিনটি গ্রহের আবস্থান দেখাও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3644"/>
            <a:ext cx="12794105" cy="8993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31638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              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65" y="2020318"/>
            <a:ext cx="11544273" cy="406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মগ্ন তার বাবার সাথে নভো থিয়েটারে বেড়াতে গিয়ে জানতে  পারল 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ৌ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রজগতের বাইরে বিশাল এক জগৎ আছে যাকে মহাবিশ্ব  বলা হয়। সেখানে সবকিছু একটি কেন্দ্রীয় শক্তিকে ঘিরে নিয়ন্তিত হচ্ছে । কিন্তু কোথাও কোনো প্রাণের স্পন্দন নেই । পৃথিবী একমাত্র স্থান যেখানে প্রানী টিকে থাকার উপযুক্ত পরিবেশ বিদ্যামান।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প্রশ্নঃ ‘ পৃথিবী একমাত্র গ্রহ যেখানে জীব বসবাসের উপযোগী পরিবেশ রয়েছে ’ – তোমার মতামতের স্বপক্ষে যুক্তি দাও ।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09800" y="263785"/>
            <a:ext cx="8763000" cy="131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737519"/>
            <a:ext cx="11944337" cy="46009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57953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66119"/>
            <a:ext cx="7696200" cy="3733800"/>
          </a:xfrm>
        </p:spPr>
        <p:txBody>
          <a:bodyPr>
            <a:normAutofit fontScale="92500" lnSpcReduction="10000"/>
          </a:bodyPr>
          <a:lstStyle/>
          <a:p>
            <a:pPr marL="464003" lvl="1" indent="0" algn="ctr">
              <a:buNone/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মিতালী সরকার</a:t>
            </a:r>
          </a:p>
          <a:p>
            <a:pPr marL="87001" indent="0" algn="ctr">
              <a:buNone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সহকারি  শিক্ষক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(কাব্যতীর্থ ) </a:t>
            </a:r>
          </a:p>
          <a:p>
            <a:pPr marL="87001" indent="0" algn="ctr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শিবগঞ্জ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পাইলট বালিকা উচ্চ  বিদ্যালয়</a:t>
            </a:r>
          </a:p>
          <a:p>
            <a:pPr marL="87001" indent="0" algn="ctr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শিবগঞ্জ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;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বগুড়া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87001" indent="0">
              <a:buNone/>
            </a:pPr>
            <a:r>
              <a:rPr lang="bn-BD" sz="4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bn-BD" sz="4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87001" indent="0">
              <a:buNone/>
            </a:pPr>
            <a:r>
              <a:rPr lang="bn-BD" sz="32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 descr="mitali sark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1585119"/>
            <a:ext cx="3362325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90714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2423319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7" name="Picture 6" descr="p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365919"/>
            <a:ext cx="52578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572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94519"/>
            <a:ext cx="9753600" cy="1344083"/>
          </a:xfrm>
          <a:noFill/>
        </p:spPr>
        <p:txBody>
          <a:bodyPr>
            <a:noAutofit/>
          </a:bodyPr>
          <a:lstStyle/>
          <a:p>
            <a:r>
              <a:rPr lang="en-US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8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1" y="1631776"/>
            <a:ext cx="6507479" cy="4405480"/>
          </a:xfrm>
        </p:spPr>
        <p:txBody>
          <a:bodyPr>
            <a:normAutofit lnSpcReduction="10000"/>
          </a:bodyPr>
          <a:lstStyle/>
          <a:p>
            <a:pPr marL="87001" indent="0" algn="ctr">
              <a:buNone/>
            </a:pPr>
            <a:endParaRPr lang="en-US" sz="3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buNone/>
            </a:pP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87001" indent="0" algn="ctr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বিষয়ঃ ভুগোল ও পরিবেশ </a:t>
            </a:r>
            <a:endParaRPr lang="en-US" sz="3600" b="1" dirty="0" smtClean="0"/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শ্রেনিঃ নবম-দশম</a:t>
            </a:r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দ্বিতীয় </a:t>
            </a:r>
          </a:p>
          <a:p>
            <a:pPr algn="ctr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০১/০৪/২০২১ইং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3600" dirty="0">
              <a:solidFill>
                <a:schemeClr val="bg2">
                  <a:lumMod val="1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bn-BD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 descr="ভূগো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2194719"/>
            <a:ext cx="35814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419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519"/>
            <a:ext cx="4343400" cy="902400"/>
          </a:xfrm>
          <a:noFill/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নিচের ছবিগুলো লক্ষ্য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204119"/>
            <a:ext cx="5418205" cy="2393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4224" y="1280319"/>
            <a:ext cx="5502976" cy="23540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4023520"/>
            <a:ext cx="5419805" cy="2206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4023519"/>
            <a:ext cx="5410199" cy="213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850227" y="3486063"/>
            <a:ext cx="38791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কৃষ্ণগহ্বর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9201" y="3486062"/>
            <a:ext cx="4102977" cy="821533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2200" dirty="0"/>
              <a:t>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সৌরজগত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75629" y="6106230"/>
            <a:ext cx="39537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   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bn-BD" sz="3200" dirty="0">
                <a:latin typeface="Nikosh" panose="02000000000000000000" pitchFamily="2" charset="0"/>
                <a:cs typeface="Nikosh" panose="02000000000000000000" pitchFamily="2" charset="0"/>
              </a:rPr>
              <a:t>                                                   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4600" y="6106230"/>
            <a:ext cx="4177577" cy="575312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2900" dirty="0">
                <a:latin typeface="Nikosh" panose="02000000000000000000" pitchFamily="2" charset="0"/>
                <a:cs typeface="Nikosh" panose="02000000000000000000" pitchFamily="2" charset="0"/>
              </a:rPr>
              <a:t>      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নক্ষত্র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1825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204119"/>
            <a:ext cx="9067800" cy="1325816"/>
          </a:xfr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185319"/>
            <a:ext cx="11430000" cy="146952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8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8600" b="1" dirty="0" smtClean="0">
                <a:solidFill>
                  <a:srgbClr val="1D0907"/>
                </a:solidFill>
                <a:latin typeface="NikoshBAN" pitchFamily="2" charset="0"/>
                <a:cs typeface="NikoshBAN" pitchFamily="2" charset="0"/>
              </a:rPr>
              <a:t>মহাবিশ্ব </a:t>
            </a:r>
            <a:r>
              <a:rPr lang="bn-BD" sz="8600" b="1" dirty="0">
                <a:solidFill>
                  <a:srgbClr val="1D0907"/>
                </a:solidFill>
                <a:latin typeface="NikoshBAN" pitchFamily="2" charset="0"/>
                <a:cs typeface="NikoshBAN" pitchFamily="2" charset="0"/>
              </a:rPr>
              <a:t>ও আমাদের পৃথিবী </a:t>
            </a:r>
            <a:endParaRPr lang="en-US" sz="8600" b="1" dirty="0">
              <a:solidFill>
                <a:srgbClr val="1D0907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3049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29" y="922485"/>
            <a:ext cx="11457432" cy="1023567"/>
          </a:xfrm>
        </p:spPr>
        <p:txBody>
          <a:bodyPr>
            <a:noAutofit/>
          </a:bodyPr>
          <a:lstStyle/>
          <a:p>
            <a:r>
              <a:rPr lang="bn-BD" sz="8600" dirty="0">
                <a:latin typeface="Nikosh" panose="02000000000000000000" pitchFamily="2" charset="0"/>
                <a:cs typeface="Nikosh" panose="02000000000000000000" pitchFamily="2" charset="0"/>
              </a:rPr>
              <a:t>              </a:t>
            </a:r>
            <a:endParaRPr lang="en-US" sz="8600" dirty="0">
              <a:solidFill>
                <a:schemeClr val="accent6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94719"/>
            <a:ext cx="11658600" cy="4391741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 শিক্ষাথীরা ......   </a:t>
            </a:r>
            <a:endParaRPr lang="bn-BD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মহাবিশ্বের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জ্যোতিষ্ক মণ্ডলের সৌরজগতের গ্রহের নাম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বিভিন্ন উপকরণের সাহায্যে সৌরজগতের মডেল তৈরী করতে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 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পৃথিবীর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আকার আকৃতি সম্বন্ধে ব্যাখ্যা করতে পারবে । </a:t>
            </a:r>
          </a:p>
          <a:p>
            <a:endParaRPr lang="bn-BD" sz="36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bn-BD" sz="36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bn-BD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</a:t>
            </a:r>
            <a:r>
              <a:rPr lang="bn-BD" sz="36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bn-BD" dirty="0" smtClean="0"/>
              <a:t> </a:t>
            </a:r>
            <a:endParaRPr lang="bn-BD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289719"/>
            <a:ext cx="76200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1D0907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8800" dirty="0" smtClean="0">
                <a:solidFill>
                  <a:srgbClr val="1D0907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8800" dirty="0">
              <a:solidFill>
                <a:srgbClr val="1D0907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5722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975519"/>
            <a:ext cx="4410255" cy="25218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023519"/>
            <a:ext cx="4848973" cy="2299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4023519"/>
            <a:ext cx="4475975" cy="22251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127919"/>
            <a:ext cx="4706329" cy="24685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2720" y="-13308"/>
            <a:ext cx="3872445" cy="1190865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7200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261519"/>
            <a:ext cx="4572001" cy="883089"/>
          </a:xfrm>
          <a:prstGeom prst="rect">
            <a:avLst/>
          </a:prstGeom>
          <a:noFill/>
        </p:spPr>
        <p:txBody>
          <a:bodyPr wrap="square" lIns="82068" tIns="41034" rIns="82068" bIns="41034" rtlCol="0">
            <a:spAutoFit/>
          </a:bodyPr>
          <a:lstStyle/>
          <a:p>
            <a:pPr algn="ctr"/>
            <a:r>
              <a:rPr lang="bn-BD" dirty="0" smtClean="0"/>
              <a:t>                                                        </a:t>
            </a:r>
            <a:r>
              <a:rPr lang="en-US" dirty="0" smtClean="0"/>
              <a:t>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গ্রহানুপুঞ্জ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286000" y="0"/>
            <a:ext cx="6781800" cy="8993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 গুলো লক্ষ্য কর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39347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0719"/>
            <a:ext cx="11457432" cy="1023567"/>
          </a:xfrm>
        </p:spPr>
        <p:txBody>
          <a:bodyPr>
            <a:norm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কর্ম পত্র ১ -  একক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কাজ      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সময়ঃ ২ মিনিট  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8119"/>
            <a:ext cx="115824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43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571500" indent="-571500">
              <a:buNone/>
            </a:pP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প্রশ্নঃ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মহাবিশ্বের জ্যোতিষ্ক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মণ্ডলে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সৌরজগতের গ্রহ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গুলোর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নাম কি 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728119"/>
            <a:ext cx="11506200" cy="304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04164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204119"/>
            <a:ext cx="10515600" cy="48615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2499519"/>
            <a:ext cx="94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FFFF00"/>
                </a:solidFill>
              </a:rPr>
              <a:t>     </a:t>
            </a:r>
            <a:r>
              <a:rPr lang="bn-BD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বুধ</a:t>
            </a:r>
            <a:r>
              <a:rPr lang="bn-BD" sz="1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2804319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শুক্র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3337719"/>
            <a:ext cx="914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পৃথিবী 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219471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173751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bn-BD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ঙ্গল</a:t>
            </a:r>
            <a:r>
              <a:rPr lang="bn-BD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67600" y="1966119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বৃহস্পতি</a:t>
            </a:r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b="1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4328319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chemeClr val="bg2">
                    <a:lumMod val="75000"/>
                  </a:schemeClr>
                </a:solidFill>
              </a:rPr>
              <a:t>     </a:t>
            </a:r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শনি</a:t>
            </a:r>
            <a:r>
              <a:rPr lang="bn-BD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77200" y="3794919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chemeClr val="bg2">
                    <a:lumMod val="75000"/>
                  </a:schemeClr>
                </a:solidFill>
              </a:rPr>
              <a:t>               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96400" y="1356519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নেপচুন</a:t>
            </a:r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220200" y="3337719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ইউরেনাস</a:t>
            </a:r>
            <a:r>
              <a:rPr lang="bn-BD" sz="2000" b="1" dirty="0" smtClean="0">
                <a:solidFill>
                  <a:schemeClr val="bg2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000" b="1" dirty="0">
              <a:solidFill>
                <a:schemeClr val="bg2">
                  <a:lumMod val="75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524000" y="0"/>
            <a:ext cx="6781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" panose="02000000000000000000" pitchFamily="2" charset="0"/>
                <a:cs typeface="Nikosh" panose="02000000000000000000" pitchFamily="2" charset="0"/>
              </a:rPr>
              <a:t>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সমাধান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07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5|1.7|1.9|1.5|1.5|1.1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1.5|1.5|1.5|1.6|1.2|1.4|1.2|1.2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3|1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5|1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|1.6|1.6|1.6|1.7|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5|2.4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4|1.5|1.6|1.6|1.4|1.5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2|2.1|2.3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|1.6|1.6|1.7|1.8|1.4|1.3|1.4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435</Words>
  <Application>Microsoft Office PowerPoint</Application>
  <PresentationFormat>Custom</PresentationFormat>
  <Paragraphs>103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শিক্ষক পরিচিতি </vt:lpstr>
      <vt:lpstr>    পাঠ পরিচিতি</vt:lpstr>
      <vt:lpstr>   নিচের ছবিগুলো লক্ষ্য করঃ </vt:lpstr>
      <vt:lpstr>  পাঠ শিরোনাম</vt:lpstr>
      <vt:lpstr>              </vt:lpstr>
      <vt:lpstr>Slide 7</vt:lpstr>
      <vt:lpstr>কর্ম পত্র ১ -  একক কাজ        সময়ঃ ২ মিনিট   </vt:lpstr>
      <vt:lpstr>Slide 9</vt:lpstr>
      <vt:lpstr>Slide 10</vt:lpstr>
      <vt:lpstr>   কর্ম পত্র ২- জোড়ায় কাজ           সময়ঃ ৫ মিনিট</vt:lpstr>
      <vt:lpstr>                                 </vt:lpstr>
      <vt:lpstr>Slide 13</vt:lpstr>
      <vt:lpstr>কর্ম পত্র ৩ – দলীয় কাজ              সময়ঃ৮ মিনিট </vt:lpstr>
      <vt:lpstr>                        </vt:lpstr>
      <vt:lpstr>  </vt:lpstr>
      <vt:lpstr>Slide 17</vt:lpstr>
      <vt:lpstr>Slide 18</vt:lpstr>
      <vt:lpstr>                 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User</cp:lastModifiedBy>
  <cp:revision>264</cp:revision>
  <dcterms:created xsi:type="dcterms:W3CDTF">2006-08-16T00:00:00Z</dcterms:created>
  <dcterms:modified xsi:type="dcterms:W3CDTF">2021-04-02T16:42:48Z</dcterms:modified>
</cp:coreProperties>
</file>