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0" r:id="rId2"/>
    <p:sldId id="261" r:id="rId3"/>
    <p:sldId id="290" r:id="rId4"/>
    <p:sldId id="291" r:id="rId5"/>
    <p:sldId id="308" r:id="rId6"/>
    <p:sldId id="257" r:id="rId7"/>
    <p:sldId id="296" r:id="rId8"/>
    <p:sldId id="295" r:id="rId9"/>
    <p:sldId id="297" r:id="rId10"/>
    <p:sldId id="305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78" r:id="rId19"/>
    <p:sldId id="276" r:id="rId20"/>
    <p:sldId id="280" r:id="rId21"/>
    <p:sldId id="281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FF99FF"/>
    <a:srgbClr val="000099"/>
    <a:srgbClr val="800000"/>
    <a:srgbClr val="FF0066"/>
    <a:srgbClr val="993300"/>
    <a:srgbClr val="FFFFFF"/>
    <a:srgbClr val="BE1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43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X="100000" custLinFactNeighborX="144444" custLinFactNeighborY="14815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X="-100000" custLinFactNeighborX="-199824" custLinFactNeighborY="31299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9103"/>
          <a:ext cx="4114800" cy="3429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0" y="1345800"/>
          <a:ext cx="2133599" cy="11307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345800"/>
        <a:ext cx="2133599" cy="113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56A901-E6DE-4070-AB80-60A059BCC860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72F7CE-BE8D-4DE3-B8B1-BE979EF3D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4" b="91468" l="1163" r="98837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28" b="22140"/>
          <a:stretch/>
        </p:blipFill>
        <p:spPr>
          <a:xfrm>
            <a:off x="4910677" y="990600"/>
            <a:ext cx="2370645" cy="24162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B81A68-A24A-4C52-B14F-F2DF1DF71DD0}"/>
              </a:ext>
            </a:extLst>
          </p:cNvPr>
          <p:cNvSpPr/>
          <p:nvPr/>
        </p:nvSpPr>
        <p:spPr>
          <a:xfrm>
            <a:off x="-228601" y="3810000"/>
            <a:ext cx="12649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95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00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723-D2F3-4F9F-8373-7C1D305D761D}"/>
              </a:ext>
            </a:extLst>
          </p:cNvPr>
          <p:cNvSpPr/>
          <p:nvPr/>
        </p:nvSpPr>
        <p:spPr>
          <a:xfrm>
            <a:off x="2298700" y="152400"/>
            <a:ext cx="7594600" cy="98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28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33333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CD1C5C-298B-4D34-9F64-DC334F9B4DCC}"/>
              </a:ext>
            </a:extLst>
          </p:cNvPr>
          <p:cNvSpPr/>
          <p:nvPr/>
        </p:nvSpPr>
        <p:spPr>
          <a:xfrm>
            <a:off x="6188686" y="4000426"/>
            <a:ext cx="2791669" cy="15296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4620-CB56-442F-86D6-0FC32BEF0D3D}"/>
              </a:ext>
            </a:extLst>
          </p:cNvPr>
          <p:cNvSpPr/>
          <p:nvPr/>
        </p:nvSpPr>
        <p:spPr>
          <a:xfrm>
            <a:off x="2306020" y="246061"/>
            <a:ext cx="7579960" cy="17154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66D92-A643-47C9-A49A-20FEE12512D6}"/>
              </a:ext>
            </a:extLst>
          </p:cNvPr>
          <p:cNvSpPr/>
          <p:nvPr/>
        </p:nvSpPr>
        <p:spPr>
          <a:xfrm>
            <a:off x="407707" y="4710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1D76-6EF5-447B-9A6E-EE15F3BF9EF9}"/>
              </a:ext>
            </a:extLst>
          </p:cNvPr>
          <p:cNvSpPr/>
          <p:nvPr/>
        </p:nvSpPr>
        <p:spPr>
          <a:xfrm>
            <a:off x="2041354" y="4693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B20E2-4F9E-4222-A998-E0FA46F454A6}"/>
              </a:ext>
            </a:extLst>
          </p:cNvPr>
          <p:cNvSpPr/>
          <p:nvPr/>
        </p:nvSpPr>
        <p:spPr>
          <a:xfrm>
            <a:off x="3810000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69005-69D0-442E-86A3-3BFBEC7EF9CA}"/>
              </a:ext>
            </a:extLst>
          </p:cNvPr>
          <p:cNvSpPr/>
          <p:nvPr/>
        </p:nvSpPr>
        <p:spPr>
          <a:xfrm>
            <a:off x="5877145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FAAAE-A790-4CD6-B7CF-BA46323B18D0}"/>
              </a:ext>
            </a:extLst>
          </p:cNvPr>
          <p:cNvSpPr/>
          <p:nvPr/>
        </p:nvSpPr>
        <p:spPr>
          <a:xfrm>
            <a:off x="10289775" y="4691567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A8E9D-A5F6-4246-B49D-28B1424DB4CF}"/>
              </a:ext>
            </a:extLst>
          </p:cNvPr>
          <p:cNvSpPr/>
          <p:nvPr/>
        </p:nvSpPr>
        <p:spPr>
          <a:xfrm>
            <a:off x="7787421" y="2496992"/>
            <a:ext cx="19812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11683-146F-479E-B960-74871C033B06}"/>
              </a:ext>
            </a:extLst>
          </p:cNvPr>
          <p:cNvSpPr/>
          <p:nvPr/>
        </p:nvSpPr>
        <p:spPr>
          <a:xfrm>
            <a:off x="807668" y="4006102"/>
            <a:ext cx="5410200" cy="13485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36DE8B-035E-43E4-A630-CA2991C32034}"/>
              </a:ext>
            </a:extLst>
          </p:cNvPr>
          <p:cNvSpPr/>
          <p:nvPr/>
        </p:nvSpPr>
        <p:spPr>
          <a:xfrm>
            <a:off x="706682" y="4016328"/>
            <a:ext cx="234168" cy="63539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4224F8-86CA-49AD-AA19-B2F387F7FCF9}"/>
              </a:ext>
            </a:extLst>
          </p:cNvPr>
          <p:cNvSpPr/>
          <p:nvPr/>
        </p:nvSpPr>
        <p:spPr>
          <a:xfrm>
            <a:off x="6047334" y="1961485"/>
            <a:ext cx="265342" cy="208884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2E67CD-C505-46FD-AA1C-3063AE8949B3}"/>
              </a:ext>
            </a:extLst>
          </p:cNvPr>
          <p:cNvSpPr/>
          <p:nvPr/>
        </p:nvSpPr>
        <p:spPr>
          <a:xfrm>
            <a:off x="4588486" y="4178694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8AEC7B-E443-4352-AFB8-141C23C7082B}"/>
              </a:ext>
            </a:extLst>
          </p:cNvPr>
          <p:cNvSpPr/>
          <p:nvPr/>
        </p:nvSpPr>
        <p:spPr>
          <a:xfrm>
            <a:off x="2763643" y="4088426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E69746-F44C-41C2-B552-52F19EC568DF}"/>
              </a:ext>
            </a:extLst>
          </p:cNvPr>
          <p:cNvSpPr/>
          <p:nvPr/>
        </p:nvSpPr>
        <p:spPr>
          <a:xfrm>
            <a:off x="11354754" y="4050326"/>
            <a:ext cx="234168" cy="601393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B65FE3-CC42-4718-BFA2-3E14F7816411}"/>
              </a:ext>
            </a:extLst>
          </p:cNvPr>
          <p:cNvSpPr/>
          <p:nvPr/>
        </p:nvSpPr>
        <p:spPr>
          <a:xfrm>
            <a:off x="8718398" y="4121599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97DCF-0DC1-4D70-B4B9-8B53DC15BC64}"/>
              </a:ext>
            </a:extLst>
          </p:cNvPr>
          <p:cNvSpPr/>
          <p:nvPr/>
        </p:nvSpPr>
        <p:spPr>
          <a:xfrm>
            <a:off x="6082043" y="4184555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7BE9A-BE3E-4DBE-B69A-0FE63CF6D9E5}"/>
              </a:ext>
            </a:extLst>
          </p:cNvPr>
          <p:cNvSpPr/>
          <p:nvPr/>
        </p:nvSpPr>
        <p:spPr>
          <a:xfrm>
            <a:off x="617000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F0B3F7-D93C-41AE-853D-E0C28C6EC96D}"/>
              </a:ext>
            </a:extLst>
          </p:cNvPr>
          <p:cNvSpPr/>
          <p:nvPr/>
        </p:nvSpPr>
        <p:spPr>
          <a:xfrm>
            <a:off x="2625971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1C5C5-1FE7-4DB8-924F-CE571F2F1231}"/>
              </a:ext>
            </a:extLst>
          </p:cNvPr>
          <p:cNvSpPr/>
          <p:nvPr/>
        </p:nvSpPr>
        <p:spPr>
          <a:xfrm>
            <a:off x="4448577" y="3798864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19C87-AC31-4730-9207-0BFA197CB6A9}"/>
              </a:ext>
            </a:extLst>
          </p:cNvPr>
          <p:cNvSpPr/>
          <p:nvPr/>
        </p:nvSpPr>
        <p:spPr>
          <a:xfrm>
            <a:off x="8623352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81CA0E-8947-4E1F-8FB9-F708D33E59F5}"/>
              </a:ext>
            </a:extLst>
          </p:cNvPr>
          <p:cNvSpPr/>
          <p:nvPr/>
        </p:nvSpPr>
        <p:spPr>
          <a:xfrm>
            <a:off x="11218912" y="379886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AA74F-DA4C-49DD-A636-FDE04D862957}"/>
              </a:ext>
            </a:extLst>
          </p:cNvPr>
          <p:cNvSpPr/>
          <p:nvPr/>
        </p:nvSpPr>
        <p:spPr>
          <a:xfrm>
            <a:off x="8778021" y="3978349"/>
            <a:ext cx="2791669" cy="14336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A5CD26-CB1F-4DBB-846A-DF8806BA4CD9}"/>
              </a:ext>
            </a:extLst>
          </p:cNvPr>
          <p:cNvSpPr/>
          <p:nvPr/>
        </p:nvSpPr>
        <p:spPr>
          <a:xfrm>
            <a:off x="6002987" y="3819381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D6F5574-92D5-4425-A32D-B83B1B370D09}"/>
              </a:ext>
            </a:extLst>
          </p:cNvPr>
          <p:cNvSpPr/>
          <p:nvPr/>
        </p:nvSpPr>
        <p:spPr>
          <a:xfrm rot="10800000">
            <a:off x="8699655" y="3389140"/>
            <a:ext cx="265342" cy="543157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9075B7-8F66-4F6C-84FE-F6EBA096A9F4}"/>
              </a:ext>
            </a:extLst>
          </p:cNvPr>
          <p:cNvSpPr/>
          <p:nvPr/>
        </p:nvSpPr>
        <p:spPr>
          <a:xfrm>
            <a:off x="7975053" y="4717955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240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18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DB97D-BAEB-4A1E-938C-61407BF8311B}"/>
              </a:ext>
            </a:extLst>
          </p:cNvPr>
          <p:cNvSpPr/>
          <p:nvPr/>
        </p:nvSpPr>
        <p:spPr>
          <a:xfrm>
            <a:off x="4457700" y="228600"/>
            <a:ext cx="32766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0DA75DA-0C20-4546-91CB-2FD89BE80D55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9334500" cy="9906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ctr">
              <a:buFont typeface="Wingdings 2"/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45C35-2E87-47C8-8CBA-941DFB14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>
          <a:xfrm>
            <a:off x="2805332" y="1219200"/>
            <a:ext cx="733454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0414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EC886-8B6D-4105-82DA-8817DD19AB06}"/>
              </a:ext>
            </a:extLst>
          </p:cNvPr>
          <p:cNvSpPr/>
          <p:nvPr/>
        </p:nvSpPr>
        <p:spPr>
          <a:xfrm>
            <a:off x="43815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788A4-ED6C-4D12-82A3-F611666AE45F}"/>
              </a:ext>
            </a:extLst>
          </p:cNvPr>
          <p:cNvSpPr txBox="1"/>
          <p:nvPr/>
        </p:nvSpPr>
        <p:spPr>
          <a:xfrm>
            <a:off x="2133600" y="541020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মিক্সরের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C20BE-AC81-49C7-8A75-072E526D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0" y="1066800"/>
            <a:ext cx="6377999" cy="43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790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8442D-09FC-454B-A5E1-77967A6955C2}"/>
              </a:ext>
            </a:extLst>
          </p:cNvPr>
          <p:cNvSpPr/>
          <p:nvPr/>
        </p:nvSpPr>
        <p:spPr>
          <a:xfrm>
            <a:off x="4349098" y="228600"/>
            <a:ext cx="3493803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08B0-1E3F-4051-AC99-F6897435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35" y="990600"/>
            <a:ext cx="7357129" cy="451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010D2-8EB8-45BB-86DC-63CCEA0A502A}"/>
              </a:ext>
            </a:extLst>
          </p:cNvPr>
          <p:cNvSpPr txBox="1"/>
          <p:nvPr/>
        </p:nvSpPr>
        <p:spPr>
          <a:xfrm>
            <a:off x="1790700" y="55626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56161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4AC51-F2A5-40EF-93A0-030DACE260C2}"/>
              </a:ext>
            </a:extLst>
          </p:cNvPr>
          <p:cNvSpPr/>
          <p:nvPr/>
        </p:nvSpPr>
        <p:spPr>
          <a:xfrm>
            <a:off x="4174066" y="228600"/>
            <a:ext cx="3843867" cy="731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BF80-CDB3-4834-BDDF-0EB2729BF75F}"/>
              </a:ext>
            </a:extLst>
          </p:cNvPr>
          <p:cNvSpPr txBox="1"/>
          <p:nvPr/>
        </p:nvSpPr>
        <p:spPr>
          <a:xfrm>
            <a:off x="2019300" y="525780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5A78-5147-4803-9A57-5F4B2220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20" y="1143000"/>
            <a:ext cx="68157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8349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DDCD3-9586-4D90-9DE5-E4FBF7945857}"/>
              </a:ext>
            </a:extLst>
          </p:cNvPr>
          <p:cNvSpPr/>
          <p:nvPr/>
        </p:nvSpPr>
        <p:spPr>
          <a:xfrm>
            <a:off x="4104215" y="381000"/>
            <a:ext cx="3983569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9AEC-7382-43DB-93DC-5A1642B3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444"/>
          <a:stretch/>
        </p:blipFill>
        <p:spPr>
          <a:xfrm>
            <a:off x="2465727" y="1295400"/>
            <a:ext cx="7260545" cy="4088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36F55-5AF5-41D4-B013-161C905D902F}"/>
              </a:ext>
            </a:extLst>
          </p:cNvPr>
          <p:cNvSpPr txBox="1"/>
          <p:nvPr/>
        </p:nvSpPr>
        <p:spPr>
          <a:xfrm>
            <a:off x="1143000" y="5486400"/>
            <a:ext cx="990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06005653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E34F8-8313-4CFF-B118-FF181F2B088F}"/>
              </a:ext>
            </a:extLst>
          </p:cNvPr>
          <p:cNvSpPr txBox="1"/>
          <p:nvPr/>
        </p:nvSpPr>
        <p:spPr>
          <a:xfrm>
            <a:off x="1219200" y="5486400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370B-CD19-46EF-A805-2F9FE441B935}"/>
              </a:ext>
            </a:extLst>
          </p:cNvPr>
          <p:cNvSpPr txBox="1"/>
          <p:nvPr/>
        </p:nvSpPr>
        <p:spPr>
          <a:xfrm>
            <a:off x="3005667" y="228600"/>
            <a:ext cx="61806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600DF-0BD8-4D70-A41C-797994AF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720" y="1219200"/>
            <a:ext cx="7126560" cy="42597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71837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-45720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3000" y="5105400"/>
            <a:ext cx="9906000" cy="1600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295400"/>
            <a:ext cx="7543800" cy="386005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9AB7-A142-4661-87A7-E184F814A271}"/>
              </a:ext>
            </a:extLst>
          </p:cNvPr>
          <p:cNvSpPr txBox="1"/>
          <p:nvPr/>
        </p:nvSpPr>
        <p:spPr>
          <a:xfrm>
            <a:off x="4080933" y="152400"/>
            <a:ext cx="40301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825" y="4572000"/>
            <a:ext cx="661035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D78C-250C-4FDF-B77E-D32CBF9A15B9}" type="datetime1">
              <a:rPr lang="en-US" smtClean="0"/>
              <a:t>02-Apr-21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963022-3962-4082-86F6-2513C03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371975" y="533400"/>
            <a:ext cx="3448050" cy="609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5F08-DA8F-47AB-8F97-15484040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8"/>
          <a:stretch/>
        </p:blipFill>
        <p:spPr>
          <a:xfrm>
            <a:off x="3889717" y="1676400"/>
            <a:ext cx="4412566" cy="24569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7244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সার্কীট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69F-A452-4B23-9329-6155A1792217}" type="datetime1">
              <a:rPr lang="en-US" smtClean="0"/>
              <a:t>02-Apr-21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9BC5FF-BB47-46AD-B89C-6096E853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67249" y="977287"/>
            <a:ext cx="2857499" cy="577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D8CCC-6723-4B96-AEC7-97526227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52307" b="42973"/>
          <a:stretch/>
        </p:blipFill>
        <p:spPr>
          <a:xfrm rot="16200000">
            <a:off x="4612445" y="1940755"/>
            <a:ext cx="289091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C231-DC43-4153-9499-52C019F0FC65}"/>
              </a:ext>
            </a:extLst>
          </p:cNvPr>
          <p:cNvSpPr txBox="1">
            <a:spLocks/>
          </p:cNvSpPr>
          <p:nvPr/>
        </p:nvSpPr>
        <p:spPr>
          <a:xfrm>
            <a:off x="7201053" y="1025178"/>
            <a:ext cx="3313247" cy="74996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2574E1-E18F-48BD-AF3C-601662BC0682}"/>
              </a:ext>
            </a:extLst>
          </p:cNvPr>
          <p:cNvSpPr txBox="1">
            <a:spLocks/>
          </p:cNvSpPr>
          <p:nvPr/>
        </p:nvSpPr>
        <p:spPr>
          <a:xfrm>
            <a:off x="7462176" y="4877714"/>
            <a:ext cx="3076741" cy="103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B503F-5957-4E15-9F88-37360D1ADC3C}"/>
              </a:ext>
            </a:extLst>
          </p:cNvPr>
          <p:cNvSpPr/>
          <p:nvPr/>
        </p:nvSpPr>
        <p:spPr>
          <a:xfrm>
            <a:off x="6333214" y="72389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79E2FFC-264B-4117-BA8C-BB5A4FE828E5}"/>
              </a:ext>
            </a:extLst>
          </p:cNvPr>
          <p:cNvSpPr/>
          <p:nvPr/>
        </p:nvSpPr>
        <p:spPr>
          <a:xfrm>
            <a:off x="7090719" y="2594840"/>
            <a:ext cx="3707211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এগ্রোমেশিনারি-১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B798327-DFEF-44AA-BF6E-DD8B01569E57}"/>
              </a:ext>
            </a:extLst>
          </p:cNvPr>
          <p:cNvSpPr/>
          <p:nvPr/>
        </p:nvSpPr>
        <p:spPr>
          <a:xfrm>
            <a:off x="7201053" y="1903474"/>
            <a:ext cx="3313246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DA4F2DD1-DCCA-40EC-A7BE-964D54A2A70C}"/>
              </a:ext>
            </a:extLst>
          </p:cNvPr>
          <p:cNvSpPr/>
          <p:nvPr/>
        </p:nvSpPr>
        <p:spPr>
          <a:xfrm>
            <a:off x="7373117" y="4112830"/>
            <a:ext cx="2969119" cy="54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752DDB53-DD36-421D-880D-7DE14A64D920}"/>
              </a:ext>
            </a:extLst>
          </p:cNvPr>
          <p:cNvSpPr/>
          <p:nvPr/>
        </p:nvSpPr>
        <p:spPr>
          <a:xfrm>
            <a:off x="7462176" y="3293005"/>
            <a:ext cx="2791000" cy="5439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EB5E6-B9D8-4D89-995D-412C970ECF51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693638-AD04-40E4-9331-62E3B1E69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A363D0-4653-4477-9B67-A897C1BE2C07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C9E886-883A-4E58-A522-FD155A0210BA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8B8B61-5347-4CC7-944D-984D8F2E4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837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0" y="1981200"/>
            <a:ext cx="8763000" cy="353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সার্কিটসমূহ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B3-106A-4B88-B011-F88FB0C2FCA2}" type="datetime1">
              <a:rPr lang="en-US" smtClean="0"/>
              <a:t>02-Apr-21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DBB53-EFC8-4450-BDAE-2A83ED7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95850" y="637575"/>
            <a:ext cx="2400300" cy="734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86" y="4639143"/>
            <a:ext cx="102584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753A-E994-4274-BD1B-79403349C00A}" type="datetime1">
              <a:rPr lang="en-US" smtClean="0"/>
              <a:t>02-Apr-21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0B0A25-082C-46E7-BA55-6D414760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BEEB-EC86-4321-AFEB-A4A0BCF12F00}" type="datetime1">
              <a:rPr lang="en-US" smtClean="0"/>
              <a:t>02-Apr-21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979888"/>
              </p:ext>
            </p:extLst>
          </p:nvPr>
        </p:nvGraphicFramePr>
        <p:xfrm>
          <a:off x="4114800" y="0"/>
          <a:ext cx="411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0" y="2788558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solidFill>
                <a:srgbClr val="0000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2895600" y="1491261"/>
            <a:ext cx="584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remove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F11F0-97FF-4061-BD59-7BB5C2C44A2D}"/>
              </a:ext>
            </a:extLst>
          </p:cNvPr>
          <p:cNvSpPr/>
          <p:nvPr/>
        </p:nvSpPr>
        <p:spPr>
          <a:xfrm>
            <a:off x="3771900" y="152400"/>
            <a:ext cx="4648200" cy="655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7CB8A-4F83-4C67-9144-7B7AAABD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8007" r="4534"/>
          <a:stretch/>
        </p:blipFill>
        <p:spPr>
          <a:xfrm>
            <a:off x="447883" y="1066800"/>
            <a:ext cx="112962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230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36FE2-6BAC-406F-9FEC-7970CD120ED6}"/>
              </a:ext>
            </a:extLst>
          </p:cNvPr>
          <p:cNvSpPr/>
          <p:nvPr/>
        </p:nvSpPr>
        <p:spPr>
          <a:xfrm>
            <a:off x="3009591" y="1447800"/>
            <a:ext cx="617281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0487E-A6BE-48BC-ACAE-A1EFA1523B4C}"/>
              </a:ext>
            </a:extLst>
          </p:cNvPr>
          <p:cNvSpPr/>
          <p:nvPr/>
        </p:nvSpPr>
        <p:spPr>
          <a:xfrm>
            <a:off x="2476500" y="381000"/>
            <a:ext cx="72390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D374-A6E4-48F5-A87B-585E7AD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38" y="2057400"/>
            <a:ext cx="6567394" cy="50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5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6A6B-8339-435F-A5DF-6972ACBBE4A9}"/>
              </a:ext>
            </a:extLst>
          </p:cNvPr>
          <p:cNvSpPr/>
          <p:nvPr/>
        </p:nvSpPr>
        <p:spPr>
          <a:xfrm>
            <a:off x="4686300" y="304800"/>
            <a:ext cx="2819400" cy="668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BD3C8-F166-4B3E-940F-0D690E207E87}"/>
              </a:ext>
            </a:extLst>
          </p:cNvPr>
          <p:cNvSpPr/>
          <p:nvPr/>
        </p:nvSpPr>
        <p:spPr>
          <a:xfrm>
            <a:off x="1143000" y="1524000"/>
            <a:ext cx="10591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0403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A4315-D5F9-45E9-B8FF-7C23D3F3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4" t="25138" r="6703" b="6343"/>
          <a:stretch/>
        </p:blipFill>
        <p:spPr>
          <a:xfrm>
            <a:off x="114300" y="152400"/>
            <a:ext cx="11963400" cy="6563908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AFCC0C-3D2F-4B97-8A42-EFCE91C50015}"/>
              </a:ext>
            </a:extLst>
          </p:cNvPr>
          <p:cNvSpPr/>
          <p:nvPr/>
        </p:nvSpPr>
        <p:spPr>
          <a:xfrm>
            <a:off x="5486400" y="6019800"/>
            <a:ext cx="6561992" cy="5593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CB00E7-1AC1-491E-868D-9362071A35D6}"/>
              </a:ext>
            </a:extLst>
          </p:cNvPr>
          <p:cNvSpPr/>
          <p:nvPr/>
        </p:nvSpPr>
        <p:spPr>
          <a:xfrm>
            <a:off x="3543300" y="228600"/>
            <a:ext cx="51054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অ্যাসেম্বলিং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B0CD1-D070-43E6-BB1B-F7F3F27E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4" y="1219200"/>
            <a:ext cx="1022395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704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6C28D0-3BDE-4DE0-BB60-1A0A556DFFCC}"/>
              </a:ext>
            </a:extLst>
          </p:cNvPr>
          <p:cNvGrpSpPr/>
          <p:nvPr/>
        </p:nvGrpSpPr>
        <p:grpSpPr>
          <a:xfrm>
            <a:off x="590550" y="1143000"/>
            <a:ext cx="11010900" cy="5333999"/>
            <a:chOff x="-76200" y="0"/>
            <a:chExt cx="12420600" cy="6843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DB7D6-2AE5-4BCB-8015-ECE1BC1AE098}"/>
                </a:ext>
              </a:extLst>
            </p:cNvPr>
            <p:cNvGrpSpPr/>
            <p:nvPr/>
          </p:nvGrpSpPr>
          <p:grpSpPr>
            <a:xfrm>
              <a:off x="-76200" y="0"/>
              <a:ext cx="12420600" cy="6843485"/>
              <a:chOff x="-76200" y="228598"/>
              <a:chExt cx="12420600" cy="661119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9245A1-BB5B-4215-A883-FA9C4418C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14382" r="22500" b="11250"/>
              <a:stretch/>
            </p:blipFill>
            <p:spPr>
              <a:xfrm>
                <a:off x="-76200" y="228598"/>
                <a:ext cx="12420600" cy="66111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C03F64E-1CF2-4FF5-95C6-67B9ECA252C9}"/>
                  </a:ext>
                </a:extLst>
              </p:cNvPr>
              <p:cNvSpPr/>
              <p:nvPr/>
            </p:nvSpPr>
            <p:spPr>
              <a:xfrm>
                <a:off x="381000" y="3048000"/>
                <a:ext cx="1828800" cy="19461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22FD86-2C8D-4A07-BA37-814CEB13F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514600"/>
              <a:ext cx="1371600" cy="40386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EBA8C-7495-4041-BB9F-6A5CE118A3A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679713"/>
              <a:ext cx="9144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AA27E5-E853-47E3-958B-6AA43152CF48}"/>
              </a:ext>
            </a:extLst>
          </p:cNvPr>
          <p:cNvSpPr/>
          <p:nvPr/>
        </p:nvSpPr>
        <p:spPr>
          <a:xfrm>
            <a:off x="3276600" y="152400"/>
            <a:ext cx="5638800" cy="80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9234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D85D8-2638-45AA-B3F6-1598EF4E688A}"/>
              </a:ext>
            </a:extLst>
          </p:cNvPr>
          <p:cNvSpPr/>
          <p:nvPr/>
        </p:nvSpPr>
        <p:spPr>
          <a:xfrm>
            <a:off x="4061606" y="457200"/>
            <a:ext cx="4068787" cy="6604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2A1E-510A-41AC-B367-317C3786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104190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5791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1671</TotalTime>
  <Words>376</Words>
  <Application>Microsoft Office PowerPoint</Application>
  <PresentationFormat>Widescreen</PresentationFormat>
  <Paragraphs>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NikoshBAN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Shofi Uddin</cp:lastModifiedBy>
  <cp:revision>179</cp:revision>
  <dcterms:created xsi:type="dcterms:W3CDTF">2018-02-07T15:04:34Z</dcterms:created>
  <dcterms:modified xsi:type="dcterms:W3CDTF">2021-04-02T03:45:08Z</dcterms:modified>
</cp:coreProperties>
</file>