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8" r:id="rId3"/>
    <p:sldId id="265" r:id="rId4"/>
    <p:sldId id="267" r:id="rId5"/>
    <p:sldId id="256" r:id="rId6"/>
    <p:sldId id="266" r:id="rId7"/>
    <p:sldId id="269" r:id="rId8"/>
    <p:sldId id="270" r:id="rId9"/>
    <p:sldId id="271" r:id="rId10"/>
    <p:sldId id="272" r:id="rId11"/>
    <p:sldId id="258" r:id="rId12"/>
    <p:sldId id="257" r:id="rId13"/>
    <p:sldId id="274" r:id="rId14"/>
    <p:sldId id="273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3A4DC-E022-4724-B3D6-430D88800A0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EEAE81-51AB-472A-A289-23DEBAFE3EA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712A4-3989-4FA3-A6F3-6823670F4DFB}" type="parTrans" cxnId="{B56B7AED-D071-4F32-9F5A-523037423871}">
      <dgm:prSet/>
      <dgm:spPr/>
      <dgm:t>
        <a:bodyPr/>
        <a:lstStyle/>
        <a:p>
          <a:endParaRPr lang="en-US"/>
        </a:p>
      </dgm:t>
    </dgm:pt>
    <dgm:pt modelId="{633B936A-B1BE-4CA1-9728-FF4D8A470255}" type="sibTrans" cxnId="{B56B7AED-D071-4F32-9F5A-523037423871}">
      <dgm:prSet/>
      <dgm:spPr/>
      <dgm:t>
        <a:bodyPr/>
        <a:lstStyle/>
        <a:p>
          <a:endParaRPr lang="en-US"/>
        </a:p>
      </dgm:t>
    </dgm:pt>
    <dgm:pt modelId="{9806EC59-5376-4103-B7A4-B17D0D18DAB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1A9474-EC04-4A2E-BD54-9B1443B06A91}" type="parTrans" cxnId="{2431A60A-323D-4E0C-A886-37A03A9FE3FB}">
      <dgm:prSet/>
      <dgm:spPr/>
      <dgm:t>
        <a:bodyPr/>
        <a:lstStyle/>
        <a:p>
          <a:endParaRPr lang="en-US"/>
        </a:p>
      </dgm:t>
    </dgm:pt>
    <dgm:pt modelId="{057D9B0C-AB4E-4E12-B862-80D28145CD82}" type="sibTrans" cxnId="{2431A60A-323D-4E0C-A886-37A03A9FE3FB}">
      <dgm:prSet/>
      <dgm:spPr/>
      <dgm:t>
        <a:bodyPr/>
        <a:lstStyle/>
        <a:p>
          <a:endParaRPr lang="en-US"/>
        </a:p>
      </dgm:t>
    </dgm:pt>
    <dgm:pt modelId="{72C69303-EA5F-489F-A466-2FBC31ABD372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DB6A2A-662A-4650-B55C-2CE1E7BAAE1B}" type="parTrans" cxnId="{C0B5609F-75C2-4530-B6FC-10E830133C94}">
      <dgm:prSet/>
      <dgm:spPr/>
      <dgm:t>
        <a:bodyPr/>
        <a:lstStyle/>
        <a:p>
          <a:endParaRPr lang="en-US"/>
        </a:p>
      </dgm:t>
    </dgm:pt>
    <dgm:pt modelId="{24D83C51-1FA4-46DD-A7B6-5BC5D9280BCF}" type="sibTrans" cxnId="{C0B5609F-75C2-4530-B6FC-10E830133C94}">
      <dgm:prSet/>
      <dgm:spPr/>
      <dgm:t>
        <a:bodyPr/>
        <a:lstStyle/>
        <a:p>
          <a:endParaRPr lang="en-US"/>
        </a:p>
      </dgm:t>
    </dgm:pt>
    <dgm:pt modelId="{70947AE9-7774-4141-9760-DE3D3CA6C068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3713FE-F2E0-4B25-A817-AAA23C04AA17}" type="parTrans" cxnId="{4B786915-6949-4229-BFD1-38EDB8BEA758}">
      <dgm:prSet/>
      <dgm:spPr/>
      <dgm:t>
        <a:bodyPr/>
        <a:lstStyle/>
        <a:p>
          <a:endParaRPr lang="en-US"/>
        </a:p>
      </dgm:t>
    </dgm:pt>
    <dgm:pt modelId="{C2F4CCB1-0E3D-4C12-A6CE-71DB4E36D26D}" type="sibTrans" cxnId="{4B786915-6949-4229-BFD1-38EDB8BEA758}">
      <dgm:prSet/>
      <dgm:spPr/>
      <dgm:t>
        <a:bodyPr/>
        <a:lstStyle/>
        <a:p>
          <a:endParaRPr lang="en-US"/>
        </a:p>
      </dgm:t>
    </dgm:pt>
    <dgm:pt modelId="{7C608E14-1061-4B2D-8660-70CA9A35847E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299F15-EDC5-46A2-9F55-2D7D5040E739}" type="parTrans" cxnId="{E9FD5B92-A300-4727-AE38-CEBFDA516FA5}">
      <dgm:prSet/>
      <dgm:spPr/>
      <dgm:t>
        <a:bodyPr/>
        <a:lstStyle/>
        <a:p>
          <a:endParaRPr lang="en-US"/>
        </a:p>
      </dgm:t>
    </dgm:pt>
    <dgm:pt modelId="{66239A54-645E-4B5A-9782-9588AD64053F}" type="sibTrans" cxnId="{E9FD5B92-A300-4727-AE38-CEBFDA516FA5}">
      <dgm:prSet/>
      <dgm:spPr/>
      <dgm:t>
        <a:bodyPr/>
        <a:lstStyle/>
        <a:p>
          <a:endParaRPr lang="en-US"/>
        </a:p>
      </dgm:t>
    </dgm:pt>
    <dgm:pt modelId="{BD5D83E6-6A18-4B53-AF8C-B9859EEB2477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E9B657-89F8-4E43-A978-F227BFC60000}" type="parTrans" cxnId="{922D0264-DAF3-4236-A615-6324D62DD3FC}">
      <dgm:prSet/>
      <dgm:spPr/>
      <dgm:t>
        <a:bodyPr/>
        <a:lstStyle/>
        <a:p>
          <a:endParaRPr lang="en-US"/>
        </a:p>
      </dgm:t>
    </dgm:pt>
    <dgm:pt modelId="{A7CCCC12-16C6-491D-84CC-220CBC6285D4}" type="sibTrans" cxnId="{922D0264-DAF3-4236-A615-6324D62DD3FC}">
      <dgm:prSet/>
      <dgm:spPr/>
      <dgm:t>
        <a:bodyPr/>
        <a:lstStyle/>
        <a:p>
          <a:endParaRPr lang="en-US"/>
        </a:p>
      </dgm:t>
    </dgm:pt>
    <dgm:pt modelId="{CF1E0A3F-46AE-4083-AE0D-A9E15A6443D4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E11991-2A41-419C-81C0-5C6ECA4C0B2F}" type="parTrans" cxnId="{66B64AA8-5C90-4586-8CE4-7D429E0C188A}">
      <dgm:prSet/>
      <dgm:spPr/>
      <dgm:t>
        <a:bodyPr/>
        <a:lstStyle/>
        <a:p>
          <a:endParaRPr lang="en-US"/>
        </a:p>
      </dgm:t>
    </dgm:pt>
    <dgm:pt modelId="{F30CD506-728D-4481-9735-8371C2C3B753}" type="sibTrans" cxnId="{66B64AA8-5C90-4586-8CE4-7D429E0C188A}">
      <dgm:prSet/>
      <dgm:spPr/>
      <dgm:t>
        <a:bodyPr/>
        <a:lstStyle/>
        <a:p>
          <a:endParaRPr lang="en-US"/>
        </a:p>
      </dgm:t>
    </dgm:pt>
    <dgm:pt modelId="{216793EE-F795-4422-96BD-B1AF12D4309A}" type="pres">
      <dgm:prSet presAssocID="{6D23A4DC-E022-4724-B3D6-430D88800A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32EBE2-6BD0-453E-AFE3-C0FF00DCA546}" type="pres">
      <dgm:prSet presAssocID="{39EEAE81-51AB-472A-A289-23DEBAFE3EAD}" presName="node" presStyleLbl="node1" presStyleIdx="0" presStyleCnt="7" custScaleX="206513" custScaleY="207017" custRadScaleRad="100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66D28-F9B7-4B2F-B9E3-874A8ADB6E9B}" type="pres">
      <dgm:prSet presAssocID="{39EEAE81-51AB-472A-A289-23DEBAFE3EAD}" presName="spNode" presStyleCnt="0"/>
      <dgm:spPr/>
    </dgm:pt>
    <dgm:pt modelId="{A9E93F58-CDA6-4A40-A09E-FAAA31B8915D}" type="pres">
      <dgm:prSet presAssocID="{633B936A-B1BE-4CA1-9728-FF4D8A470255}" presName="sibTrans" presStyleLbl="sibTrans1D1" presStyleIdx="0" presStyleCnt="7"/>
      <dgm:spPr/>
      <dgm:t>
        <a:bodyPr/>
        <a:lstStyle/>
        <a:p>
          <a:endParaRPr lang="en-US"/>
        </a:p>
      </dgm:t>
    </dgm:pt>
    <dgm:pt modelId="{83E8E282-BFEB-4469-9B07-B350234C3C1B}" type="pres">
      <dgm:prSet presAssocID="{9806EC59-5376-4103-B7A4-B17D0D18DAB9}" presName="node" presStyleLbl="node1" presStyleIdx="1" presStyleCnt="7" custScaleX="172183" custScaleY="225622" custRadScaleRad="119780" custRadScaleInc="24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D1A14-666A-448A-85E2-0A58E5B83FF3}" type="pres">
      <dgm:prSet presAssocID="{9806EC59-5376-4103-B7A4-B17D0D18DAB9}" presName="spNode" presStyleCnt="0"/>
      <dgm:spPr/>
    </dgm:pt>
    <dgm:pt modelId="{9B6222CD-AA4B-4924-9D22-85080BFCF5F9}" type="pres">
      <dgm:prSet presAssocID="{057D9B0C-AB4E-4E12-B862-80D28145CD82}" presName="sibTrans" presStyleLbl="sibTrans1D1" presStyleIdx="1" presStyleCnt="7"/>
      <dgm:spPr/>
      <dgm:t>
        <a:bodyPr/>
        <a:lstStyle/>
        <a:p>
          <a:endParaRPr lang="en-US"/>
        </a:p>
      </dgm:t>
    </dgm:pt>
    <dgm:pt modelId="{CAFC1BF9-859A-4EBA-8EF6-164046999B94}" type="pres">
      <dgm:prSet presAssocID="{72C69303-EA5F-489F-A466-2FBC31ABD372}" presName="node" presStyleLbl="node1" presStyleIdx="2" presStyleCnt="7" custScaleX="198887" custScaleY="242269" custRadScaleRad="149771" custRadScaleInc="-51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069D1-52DD-4B59-8F21-E39217C299DD}" type="pres">
      <dgm:prSet presAssocID="{72C69303-EA5F-489F-A466-2FBC31ABD372}" presName="spNode" presStyleCnt="0"/>
      <dgm:spPr/>
    </dgm:pt>
    <dgm:pt modelId="{4B1198A8-B72D-4E33-9A85-640BA967E669}" type="pres">
      <dgm:prSet presAssocID="{24D83C51-1FA4-46DD-A7B6-5BC5D9280BCF}" presName="sibTrans" presStyleLbl="sibTrans1D1" presStyleIdx="2" presStyleCnt="7"/>
      <dgm:spPr/>
      <dgm:t>
        <a:bodyPr/>
        <a:lstStyle/>
        <a:p>
          <a:endParaRPr lang="en-US"/>
        </a:p>
      </dgm:t>
    </dgm:pt>
    <dgm:pt modelId="{C62A969E-9A82-4B4E-BF49-354B0CB7F104}" type="pres">
      <dgm:prSet presAssocID="{70947AE9-7774-4141-9760-DE3D3CA6C068}" presName="node" presStyleLbl="node1" presStyleIdx="3" presStyleCnt="7" custScaleX="203365" custScaleY="212904" custRadScaleRad="125859" custRadScaleInc="-112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8A913-44B3-4054-ADDE-BE13CE854107}" type="pres">
      <dgm:prSet presAssocID="{70947AE9-7774-4141-9760-DE3D3CA6C068}" presName="spNode" presStyleCnt="0"/>
      <dgm:spPr/>
    </dgm:pt>
    <dgm:pt modelId="{94320748-C23C-4AF5-A9C0-1D6AE89C1846}" type="pres">
      <dgm:prSet presAssocID="{C2F4CCB1-0E3D-4C12-A6CE-71DB4E36D26D}" presName="sibTrans" presStyleLbl="sibTrans1D1" presStyleIdx="3" presStyleCnt="7"/>
      <dgm:spPr/>
      <dgm:t>
        <a:bodyPr/>
        <a:lstStyle/>
        <a:p>
          <a:endParaRPr lang="en-US"/>
        </a:p>
      </dgm:t>
    </dgm:pt>
    <dgm:pt modelId="{CC79ABA9-EBF4-460E-A292-2AF67E278938}" type="pres">
      <dgm:prSet presAssocID="{CF1E0A3F-46AE-4083-AE0D-A9E15A6443D4}" presName="node" presStyleLbl="node1" presStyleIdx="4" presStyleCnt="7" custScaleX="194325" custScaleY="199466" custRadScaleRad="97519" custRadScaleInc="-31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6A446-3F92-44E7-9D83-2A141416E0BD}" type="pres">
      <dgm:prSet presAssocID="{CF1E0A3F-46AE-4083-AE0D-A9E15A6443D4}" presName="spNode" presStyleCnt="0"/>
      <dgm:spPr/>
    </dgm:pt>
    <dgm:pt modelId="{B0D967E2-ED97-464D-822D-DE90483697D1}" type="pres">
      <dgm:prSet presAssocID="{F30CD506-728D-4481-9735-8371C2C3B753}" presName="sibTrans" presStyleLbl="sibTrans1D1" presStyleIdx="4" presStyleCnt="7"/>
      <dgm:spPr/>
      <dgm:t>
        <a:bodyPr/>
        <a:lstStyle/>
        <a:p>
          <a:endParaRPr lang="en-US"/>
        </a:p>
      </dgm:t>
    </dgm:pt>
    <dgm:pt modelId="{87E60792-5ABD-4321-8D17-BCC97204B54A}" type="pres">
      <dgm:prSet presAssocID="{7C608E14-1061-4B2D-8660-70CA9A35847E}" presName="node" presStyleLbl="node1" presStyleIdx="5" presStyleCnt="7" custScaleX="189439" custScaleY="242276" custRadScaleRad="109126" custRadScaleInc="4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43321-4013-409C-BC14-9CF2681CCF28}" type="pres">
      <dgm:prSet presAssocID="{7C608E14-1061-4B2D-8660-70CA9A35847E}" presName="spNode" presStyleCnt="0"/>
      <dgm:spPr/>
    </dgm:pt>
    <dgm:pt modelId="{5F1059F9-08AE-4CAD-9E8B-18919C25065B}" type="pres">
      <dgm:prSet presAssocID="{66239A54-645E-4B5A-9782-9588AD64053F}" presName="sibTrans" presStyleLbl="sibTrans1D1" presStyleIdx="5" presStyleCnt="7"/>
      <dgm:spPr/>
      <dgm:t>
        <a:bodyPr/>
        <a:lstStyle/>
        <a:p>
          <a:endParaRPr lang="en-US"/>
        </a:p>
      </dgm:t>
    </dgm:pt>
    <dgm:pt modelId="{4917EA8D-8F7B-4954-A327-9DA6D5274BBA}" type="pres">
      <dgm:prSet presAssocID="{BD5D83E6-6A18-4B53-AF8C-B9859EEB2477}" presName="node" presStyleLbl="node1" presStyleIdx="6" presStyleCnt="7" custScaleX="201275" custScaleY="228553" custRadScaleRad="111807" custRadScaleInc="-35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30C7E-1D5B-4834-9FAB-E5011FE36197}" type="pres">
      <dgm:prSet presAssocID="{BD5D83E6-6A18-4B53-AF8C-B9859EEB2477}" presName="spNode" presStyleCnt="0"/>
      <dgm:spPr/>
    </dgm:pt>
    <dgm:pt modelId="{3B367886-15F8-43D9-89ED-447CC0126C30}" type="pres">
      <dgm:prSet presAssocID="{A7CCCC12-16C6-491D-84CC-220CBC6285D4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623D9F1F-18C3-4257-893B-A0270AF20FCD}" type="presOf" srcId="{9806EC59-5376-4103-B7A4-B17D0D18DAB9}" destId="{83E8E282-BFEB-4469-9B07-B350234C3C1B}" srcOrd="0" destOrd="0" presId="urn:microsoft.com/office/officeart/2005/8/layout/cycle5"/>
    <dgm:cxn modelId="{021A48B2-FFE5-45BD-8871-3D37446331F5}" type="presOf" srcId="{39EEAE81-51AB-472A-A289-23DEBAFE3EAD}" destId="{8732EBE2-6BD0-453E-AFE3-C0FF00DCA546}" srcOrd="0" destOrd="0" presId="urn:microsoft.com/office/officeart/2005/8/layout/cycle5"/>
    <dgm:cxn modelId="{50984292-DF65-4A27-A66A-C6B284F47235}" type="presOf" srcId="{70947AE9-7774-4141-9760-DE3D3CA6C068}" destId="{C62A969E-9A82-4B4E-BF49-354B0CB7F104}" srcOrd="0" destOrd="0" presId="urn:microsoft.com/office/officeart/2005/8/layout/cycle5"/>
    <dgm:cxn modelId="{C0B5609F-75C2-4530-B6FC-10E830133C94}" srcId="{6D23A4DC-E022-4724-B3D6-430D88800A03}" destId="{72C69303-EA5F-489F-A466-2FBC31ABD372}" srcOrd="2" destOrd="0" parTransId="{71DB6A2A-662A-4650-B55C-2CE1E7BAAE1B}" sibTransId="{24D83C51-1FA4-46DD-A7B6-5BC5D9280BCF}"/>
    <dgm:cxn modelId="{D946C56E-1520-4B51-B866-2A33C7C7BBC2}" type="presOf" srcId="{633B936A-B1BE-4CA1-9728-FF4D8A470255}" destId="{A9E93F58-CDA6-4A40-A09E-FAAA31B8915D}" srcOrd="0" destOrd="0" presId="urn:microsoft.com/office/officeart/2005/8/layout/cycle5"/>
    <dgm:cxn modelId="{B56B7AED-D071-4F32-9F5A-523037423871}" srcId="{6D23A4DC-E022-4724-B3D6-430D88800A03}" destId="{39EEAE81-51AB-472A-A289-23DEBAFE3EAD}" srcOrd="0" destOrd="0" parTransId="{F3D712A4-3989-4FA3-A6F3-6823670F4DFB}" sibTransId="{633B936A-B1BE-4CA1-9728-FF4D8A470255}"/>
    <dgm:cxn modelId="{8BDDA0CF-356B-4347-B920-1CA1B8ABED53}" type="presOf" srcId="{24D83C51-1FA4-46DD-A7B6-5BC5D9280BCF}" destId="{4B1198A8-B72D-4E33-9A85-640BA967E669}" srcOrd="0" destOrd="0" presId="urn:microsoft.com/office/officeart/2005/8/layout/cycle5"/>
    <dgm:cxn modelId="{9D4F8201-6BDD-460A-9E0C-A6B41180E024}" type="presOf" srcId="{6D23A4DC-E022-4724-B3D6-430D88800A03}" destId="{216793EE-F795-4422-96BD-B1AF12D4309A}" srcOrd="0" destOrd="0" presId="urn:microsoft.com/office/officeart/2005/8/layout/cycle5"/>
    <dgm:cxn modelId="{922D0264-DAF3-4236-A615-6324D62DD3FC}" srcId="{6D23A4DC-E022-4724-B3D6-430D88800A03}" destId="{BD5D83E6-6A18-4B53-AF8C-B9859EEB2477}" srcOrd="6" destOrd="0" parTransId="{6AE9B657-89F8-4E43-A978-F227BFC60000}" sibTransId="{A7CCCC12-16C6-491D-84CC-220CBC6285D4}"/>
    <dgm:cxn modelId="{74F629F4-01D8-4677-A024-7592C0941406}" type="presOf" srcId="{C2F4CCB1-0E3D-4C12-A6CE-71DB4E36D26D}" destId="{94320748-C23C-4AF5-A9C0-1D6AE89C1846}" srcOrd="0" destOrd="0" presId="urn:microsoft.com/office/officeart/2005/8/layout/cycle5"/>
    <dgm:cxn modelId="{DB27850A-8ED8-44EF-8E43-A17F49FA9C95}" type="presOf" srcId="{CF1E0A3F-46AE-4083-AE0D-A9E15A6443D4}" destId="{CC79ABA9-EBF4-460E-A292-2AF67E278938}" srcOrd="0" destOrd="0" presId="urn:microsoft.com/office/officeart/2005/8/layout/cycle5"/>
    <dgm:cxn modelId="{66B64AA8-5C90-4586-8CE4-7D429E0C188A}" srcId="{6D23A4DC-E022-4724-B3D6-430D88800A03}" destId="{CF1E0A3F-46AE-4083-AE0D-A9E15A6443D4}" srcOrd="4" destOrd="0" parTransId="{52E11991-2A41-419C-81C0-5C6ECA4C0B2F}" sibTransId="{F30CD506-728D-4481-9735-8371C2C3B753}"/>
    <dgm:cxn modelId="{D3330133-D092-4815-9C0E-4F1DCF8CC2F0}" type="presOf" srcId="{BD5D83E6-6A18-4B53-AF8C-B9859EEB2477}" destId="{4917EA8D-8F7B-4954-A327-9DA6D5274BBA}" srcOrd="0" destOrd="0" presId="urn:microsoft.com/office/officeart/2005/8/layout/cycle5"/>
    <dgm:cxn modelId="{E9FD5B92-A300-4727-AE38-CEBFDA516FA5}" srcId="{6D23A4DC-E022-4724-B3D6-430D88800A03}" destId="{7C608E14-1061-4B2D-8660-70CA9A35847E}" srcOrd="5" destOrd="0" parTransId="{B6299F15-EDC5-46A2-9F55-2D7D5040E739}" sibTransId="{66239A54-645E-4B5A-9782-9588AD64053F}"/>
    <dgm:cxn modelId="{28358C3F-4CE7-4F2B-B7CD-22F12103CA85}" type="presOf" srcId="{A7CCCC12-16C6-491D-84CC-220CBC6285D4}" destId="{3B367886-15F8-43D9-89ED-447CC0126C30}" srcOrd="0" destOrd="0" presId="urn:microsoft.com/office/officeart/2005/8/layout/cycle5"/>
    <dgm:cxn modelId="{4B786915-6949-4229-BFD1-38EDB8BEA758}" srcId="{6D23A4DC-E022-4724-B3D6-430D88800A03}" destId="{70947AE9-7774-4141-9760-DE3D3CA6C068}" srcOrd="3" destOrd="0" parTransId="{E93713FE-F2E0-4B25-A817-AAA23C04AA17}" sibTransId="{C2F4CCB1-0E3D-4C12-A6CE-71DB4E36D26D}"/>
    <dgm:cxn modelId="{2431A60A-323D-4E0C-A886-37A03A9FE3FB}" srcId="{6D23A4DC-E022-4724-B3D6-430D88800A03}" destId="{9806EC59-5376-4103-B7A4-B17D0D18DAB9}" srcOrd="1" destOrd="0" parTransId="{411A9474-EC04-4A2E-BD54-9B1443B06A91}" sibTransId="{057D9B0C-AB4E-4E12-B862-80D28145CD82}"/>
    <dgm:cxn modelId="{1248DD80-772E-4D45-9C20-EB71081EFD5A}" type="presOf" srcId="{72C69303-EA5F-489F-A466-2FBC31ABD372}" destId="{CAFC1BF9-859A-4EBA-8EF6-164046999B94}" srcOrd="0" destOrd="0" presId="urn:microsoft.com/office/officeart/2005/8/layout/cycle5"/>
    <dgm:cxn modelId="{33F0E9EE-9F40-4BC6-89DA-186CF82BBDCD}" type="presOf" srcId="{66239A54-645E-4B5A-9782-9588AD64053F}" destId="{5F1059F9-08AE-4CAD-9E8B-18919C25065B}" srcOrd="0" destOrd="0" presId="urn:microsoft.com/office/officeart/2005/8/layout/cycle5"/>
    <dgm:cxn modelId="{BBFBB436-2E51-4F19-8B00-0DE438A0715D}" type="presOf" srcId="{7C608E14-1061-4B2D-8660-70CA9A35847E}" destId="{87E60792-5ABD-4321-8D17-BCC97204B54A}" srcOrd="0" destOrd="0" presId="urn:microsoft.com/office/officeart/2005/8/layout/cycle5"/>
    <dgm:cxn modelId="{460B65D7-2665-4290-8DFF-901848182DFF}" type="presOf" srcId="{F30CD506-728D-4481-9735-8371C2C3B753}" destId="{B0D967E2-ED97-464D-822D-DE90483697D1}" srcOrd="0" destOrd="0" presId="urn:microsoft.com/office/officeart/2005/8/layout/cycle5"/>
    <dgm:cxn modelId="{594BC981-FFFF-4952-B437-3DF1B1D58E8C}" type="presOf" srcId="{057D9B0C-AB4E-4E12-B862-80D28145CD82}" destId="{9B6222CD-AA4B-4924-9D22-85080BFCF5F9}" srcOrd="0" destOrd="0" presId="urn:microsoft.com/office/officeart/2005/8/layout/cycle5"/>
    <dgm:cxn modelId="{CBF6D9E3-AFE8-4D4F-8D84-08DD54C14646}" type="presParOf" srcId="{216793EE-F795-4422-96BD-B1AF12D4309A}" destId="{8732EBE2-6BD0-453E-AFE3-C0FF00DCA546}" srcOrd="0" destOrd="0" presId="urn:microsoft.com/office/officeart/2005/8/layout/cycle5"/>
    <dgm:cxn modelId="{F0216D58-F778-4D70-9A10-DC6FD62EA2D6}" type="presParOf" srcId="{216793EE-F795-4422-96BD-B1AF12D4309A}" destId="{2C466D28-F9B7-4B2F-B9E3-874A8ADB6E9B}" srcOrd="1" destOrd="0" presId="urn:microsoft.com/office/officeart/2005/8/layout/cycle5"/>
    <dgm:cxn modelId="{503C1F30-D80F-433F-B668-C359A3E553C2}" type="presParOf" srcId="{216793EE-F795-4422-96BD-B1AF12D4309A}" destId="{A9E93F58-CDA6-4A40-A09E-FAAA31B8915D}" srcOrd="2" destOrd="0" presId="urn:microsoft.com/office/officeart/2005/8/layout/cycle5"/>
    <dgm:cxn modelId="{84EF6779-F9E2-4260-84D4-71F23CBF842D}" type="presParOf" srcId="{216793EE-F795-4422-96BD-B1AF12D4309A}" destId="{83E8E282-BFEB-4469-9B07-B350234C3C1B}" srcOrd="3" destOrd="0" presId="urn:microsoft.com/office/officeart/2005/8/layout/cycle5"/>
    <dgm:cxn modelId="{1384ED35-C069-4BC9-870D-C69D85F8447B}" type="presParOf" srcId="{216793EE-F795-4422-96BD-B1AF12D4309A}" destId="{9A6D1A14-666A-448A-85E2-0A58E5B83FF3}" srcOrd="4" destOrd="0" presId="urn:microsoft.com/office/officeart/2005/8/layout/cycle5"/>
    <dgm:cxn modelId="{1FD8C1D5-B743-4B61-8CD4-675BF8CA9C83}" type="presParOf" srcId="{216793EE-F795-4422-96BD-B1AF12D4309A}" destId="{9B6222CD-AA4B-4924-9D22-85080BFCF5F9}" srcOrd="5" destOrd="0" presId="urn:microsoft.com/office/officeart/2005/8/layout/cycle5"/>
    <dgm:cxn modelId="{14D5A01F-1735-406F-96F7-EA65C18AAA41}" type="presParOf" srcId="{216793EE-F795-4422-96BD-B1AF12D4309A}" destId="{CAFC1BF9-859A-4EBA-8EF6-164046999B94}" srcOrd="6" destOrd="0" presId="urn:microsoft.com/office/officeart/2005/8/layout/cycle5"/>
    <dgm:cxn modelId="{026260A0-8973-48E6-A019-E7643239802E}" type="presParOf" srcId="{216793EE-F795-4422-96BD-B1AF12D4309A}" destId="{F03069D1-52DD-4B59-8F21-E39217C299DD}" srcOrd="7" destOrd="0" presId="urn:microsoft.com/office/officeart/2005/8/layout/cycle5"/>
    <dgm:cxn modelId="{0AA38209-4E7B-4E70-99AB-ACFA0B64BC8D}" type="presParOf" srcId="{216793EE-F795-4422-96BD-B1AF12D4309A}" destId="{4B1198A8-B72D-4E33-9A85-640BA967E669}" srcOrd="8" destOrd="0" presId="urn:microsoft.com/office/officeart/2005/8/layout/cycle5"/>
    <dgm:cxn modelId="{4A95C6C2-5A7E-4E9C-BFD8-90F9D4AD6379}" type="presParOf" srcId="{216793EE-F795-4422-96BD-B1AF12D4309A}" destId="{C62A969E-9A82-4B4E-BF49-354B0CB7F104}" srcOrd="9" destOrd="0" presId="urn:microsoft.com/office/officeart/2005/8/layout/cycle5"/>
    <dgm:cxn modelId="{6B18F191-389F-4068-A3B6-8EA85AA8EECB}" type="presParOf" srcId="{216793EE-F795-4422-96BD-B1AF12D4309A}" destId="{EDF8A913-44B3-4054-ADDE-BE13CE854107}" srcOrd="10" destOrd="0" presId="urn:microsoft.com/office/officeart/2005/8/layout/cycle5"/>
    <dgm:cxn modelId="{B99B478E-1F16-4490-8B32-B0477F07B195}" type="presParOf" srcId="{216793EE-F795-4422-96BD-B1AF12D4309A}" destId="{94320748-C23C-4AF5-A9C0-1D6AE89C1846}" srcOrd="11" destOrd="0" presId="urn:microsoft.com/office/officeart/2005/8/layout/cycle5"/>
    <dgm:cxn modelId="{05FD4B1B-51C3-4BEF-B7CA-D4504C0D5CF4}" type="presParOf" srcId="{216793EE-F795-4422-96BD-B1AF12D4309A}" destId="{CC79ABA9-EBF4-460E-A292-2AF67E278938}" srcOrd="12" destOrd="0" presId="urn:microsoft.com/office/officeart/2005/8/layout/cycle5"/>
    <dgm:cxn modelId="{B1F1E01D-8F7B-459A-8380-4600125188EE}" type="presParOf" srcId="{216793EE-F795-4422-96BD-B1AF12D4309A}" destId="{7986A446-3F92-44E7-9D83-2A141416E0BD}" srcOrd="13" destOrd="0" presId="urn:microsoft.com/office/officeart/2005/8/layout/cycle5"/>
    <dgm:cxn modelId="{6387024D-31E0-4B36-8812-58C28EE878F6}" type="presParOf" srcId="{216793EE-F795-4422-96BD-B1AF12D4309A}" destId="{B0D967E2-ED97-464D-822D-DE90483697D1}" srcOrd="14" destOrd="0" presId="urn:microsoft.com/office/officeart/2005/8/layout/cycle5"/>
    <dgm:cxn modelId="{7586673D-E7EE-42D9-A5DD-80D24490FF48}" type="presParOf" srcId="{216793EE-F795-4422-96BD-B1AF12D4309A}" destId="{87E60792-5ABD-4321-8D17-BCC97204B54A}" srcOrd="15" destOrd="0" presId="urn:microsoft.com/office/officeart/2005/8/layout/cycle5"/>
    <dgm:cxn modelId="{895CBB9C-292A-42CD-8074-0B372077FFE1}" type="presParOf" srcId="{216793EE-F795-4422-96BD-B1AF12D4309A}" destId="{8BC43321-4013-409C-BC14-9CF2681CCF28}" srcOrd="16" destOrd="0" presId="urn:microsoft.com/office/officeart/2005/8/layout/cycle5"/>
    <dgm:cxn modelId="{E940A285-565D-4F9A-AC21-C246E2487B9E}" type="presParOf" srcId="{216793EE-F795-4422-96BD-B1AF12D4309A}" destId="{5F1059F9-08AE-4CAD-9E8B-18919C25065B}" srcOrd="17" destOrd="0" presId="urn:microsoft.com/office/officeart/2005/8/layout/cycle5"/>
    <dgm:cxn modelId="{A0251AED-B4E6-4F1E-A42B-3EE6CF51D090}" type="presParOf" srcId="{216793EE-F795-4422-96BD-B1AF12D4309A}" destId="{4917EA8D-8F7B-4954-A327-9DA6D5274BBA}" srcOrd="18" destOrd="0" presId="urn:microsoft.com/office/officeart/2005/8/layout/cycle5"/>
    <dgm:cxn modelId="{EB3CFF6A-E9D1-4779-9AE1-A8CCE1579145}" type="presParOf" srcId="{216793EE-F795-4422-96BD-B1AF12D4309A}" destId="{04B30C7E-1D5B-4834-9FAB-E5011FE36197}" srcOrd="19" destOrd="0" presId="urn:microsoft.com/office/officeart/2005/8/layout/cycle5"/>
    <dgm:cxn modelId="{24A1EF7C-B19A-4EB7-B783-65D717C418CB}" type="presParOf" srcId="{216793EE-F795-4422-96BD-B1AF12D4309A}" destId="{3B367886-15F8-43D9-89ED-447CC0126C30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2EBE2-6BD0-453E-AFE3-C0FF00DCA546}">
      <dsp:nvSpPr>
        <dsp:cNvPr id="0" name=""/>
        <dsp:cNvSpPr/>
      </dsp:nvSpPr>
      <dsp:spPr>
        <a:xfrm>
          <a:off x="3813106" y="-498254"/>
          <a:ext cx="2892493" cy="188470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5110" y="-406250"/>
        <a:ext cx="2708485" cy="1700701"/>
      </dsp:txXfrm>
    </dsp:sp>
    <dsp:sp modelId="{A9E93F58-CDA6-4A40-A09E-FAAA31B8915D}">
      <dsp:nvSpPr>
        <dsp:cNvPr id="0" name=""/>
        <dsp:cNvSpPr/>
      </dsp:nvSpPr>
      <dsp:spPr>
        <a:xfrm>
          <a:off x="6656989" y="-2219501"/>
          <a:ext cx="5203921" cy="5203921"/>
        </a:xfrm>
        <a:custGeom>
          <a:avLst/>
          <a:gdLst/>
          <a:ahLst/>
          <a:cxnLst/>
          <a:rect l="0" t="0" r="0" b="0"/>
          <a:pathLst>
            <a:path>
              <a:moveTo>
                <a:pt x="27575" y="2979771"/>
              </a:moveTo>
              <a:arcTo wR="2601960" hR="2601960" stAng="10299060" swAng="4958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8E282-BFEB-4469-9B07-B350234C3C1B}">
      <dsp:nvSpPr>
        <dsp:cNvPr id="0" name=""/>
        <dsp:cNvSpPr/>
      </dsp:nvSpPr>
      <dsp:spPr>
        <a:xfrm>
          <a:off x="6627538" y="261791"/>
          <a:ext cx="2411655" cy="20540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27810" y="362063"/>
        <a:ext cx="2211111" cy="1853547"/>
      </dsp:txXfrm>
    </dsp:sp>
    <dsp:sp modelId="{9B6222CD-AA4B-4924-9D22-85080BFCF5F9}">
      <dsp:nvSpPr>
        <dsp:cNvPr id="0" name=""/>
        <dsp:cNvSpPr/>
      </dsp:nvSpPr>
      <dsp:spPr>
        <a:xfrm>
          <a:off x="6411632" y="2213024"/>
          <a:ext cx="5203921" cy="5203921"/>
        </a:xfrm>
        <a:custGeom>
          <a:avLst/>
          <a:gdLst/>
          <a:ahLst/>
          <a:cxnLst/>
          <a:rect l="0" t="0" r="0" b="0"/>
          <a:pathLst>
            <a:path>
              <a:moveTo>
                <a:pt x="2029402" y="63776"/>
              </a:moveTo>
              <a:arcTo wR="2601960" hR="2601960" stAng="15437287" swAng="62533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C1BF9-859A-4EBA-8EF6-164046999B94}">
      <dsp:nvSpPr>
        <dsp:cNvPr id="0" name=""/>
        <dsp:cNvSpPr/>
      </dsp:nvSpPr>
      <dsp:spPr>
        <a:xfrm>
          <a:off x="7754108" y="2213560"/>
          <a:ext cx="2785681" cy="220564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61779" y="2321231"/>
        <a:ext cx="2570339" cy="1990305"/>
      </dsp:txXfrm>
    </dsp:sp>
    <dsp:sp modelId="{4B1198A8-B72D-4E33-9A85-640BA967E669}">
      <dsp:nvSpPr>
        <dsp:cNvPr id="0" name=""/>
        <dsp:cNvSpPr/>
      </dsp:nvSpPr>
      <dsp:spPr>
        <a:xfrm>
          <a:off x="6071343" y="-774251"/>
          <a:ext cx="5203921" cy="5203921"/>
        </a:xfrm>
        <a:custGeom>
          <a:avLst/>
          <a:gdLst/>
          <a:ahLst/>
          <a:cxnLst/>
          <a:rect l="0" t="0" r="0" b="0"/>
          <a:pathLst>
            <a:path>
              <a:moveTo>
                <a:pt x="2702743" y="5201968"/>
              </a:moveTo>
              <a:arcTo wR="2601960" hR="2601960" stAng="5266811" swAng="5279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A969E-9A82-4B4E-BF49-354B0CB7F104}">
      <dsp:nvSpPr>
        <dsp:cNvPr id="0" name=""/>
        <dsp:cNvSpPr/>
      </dsp:nvSpPr>
      <dsp:spPr>
        <a:xfrm>
          <a:off x="6149338" y="4393990"/>
          <a:ext cx="2848401" cy="193830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43958" y="4488610"/>
        <a:ext cx="2659161" cy="1749065"/>
      </dsp:txXfrm>
    </dsp:sp>
    <dsp:sp modelId="{94320748-C23C-4AF5-A9C0-1D6AE89C1846}">
      <dsp:nvSpPr>
        <dsp:cNvPr id="0" name=""/>
        <dsp:cNvSpPr/>
      </dsp:nvSpPr>
      <dsp:spPr>
        <a:xfrm>
          <a:off x="5546887" y="1930666"/>
          <a:ext cx="5203921" cy="5203921"/>
        </a:xfrm>
        <a:custGeom>
          <a:avLst/>
          <a:gdLst/>
          <a:ahLst/>
          <a:cxnLst/>
          <a:rect l="0" t="0" r="0" b="0"/>
          <a:pathLst>
            <a:path>
              <a:moveTo>
                <a:pt x="503216" y="4139969"/>
              </a:moveTo>
              <a:arcTo wR="2601960" hR="2601960" stAng="8625910" swAng="64314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9ABA9-EBF4-460E-A292-2AF67E278938}">
      <dsp:nvSpPr>
        <dsp:cNvPr id="0" name=""/>
        <dsp:cNvSpPr/>
      </dsp:nvSpPr>
      <dsp:spPr>
        <a:xfrm>
          <a:off x="3013999" y="4482364"/>
          <a:ext cx="2721784" cy="1815963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2647" y="4571012"/>
        <a:ext cx="2544488" cy="1638667"/>
      </dsp:txXfrm>
    </dsp:sp>
    <dsp:sp modelId="{B0D967E2-ED97-464D-822D-DE90483697D1}">
      <dsp:nvSpPr>
        <dsp:cNvPr id="0" name=""/>
        <dsp:cNvSpPr/>
      </dsp:nvSpPr>
      <dsp:spPr>
        <a:xfrm>
          <a:off x="-1477715" y="319891"/>
          <a:ext cx="5203921" cy="5203921"/>
        </a:xfrm>
        <a:custGeom>
          <a:avLst/>
          <a:gdLst/>
          <a:ahLst/>
          <a:cxnLst/>
          <a:rect l="0" t="0" r="0" b="0"/>
          <a:pathLst>
            <a:path>
              <a:moveTo>
                <a:pt x="4642126" y="4216867"/>
              </a:moveTo>
              <a:arcTo wR="2601960" hR="2601960" stAng="2301816" swAng="2724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60792-5ABD-4321-8D17-BCC97204B54A}">
      <dsp:nvSpPr>
        <dsp:cNvPr id="0" name=""/>
        <dsp:cNvSpPr/>
      </dsp:nvSpPr>
      <dsp:spPr>
        <a:xfrm>
          <a:off x="1156087" y="2537191"/>
          <a:ext cx="2653349" cy="2205711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63761" y="2644865"/>
        <a:ext cx="2438001" cy="1990363"/>
      </dsp:txXfrm>
    </dsp:sp>
    <dsp:sp modelId="{5F1059F9-08AE-4CAD-9E8B-18919C25065B}">
      <dsp:nvSpPr>
        <dsp:cNvPr id="0" name=""/>
        <dsp:cNvSpPr/>
      </dsp:nvSpPr>
      <dsp:spPr>
        <a:xfrm>
          <a:off x="316783" y="-2627021"/>
          <a:ext cx="5203921" cy="5203921"/>
        </a:xfrm>
        <a:custGeom>
          <a:avLst/>
          <a:gdLst/>
          <a:ahLst/>
          <a:cxnLst/>
          <a:rect l="0" t="0" r="0" b="0"/>
          <a:pathLst>
            <a:path>
              <a:moveTo>
                <a:pt x="2135392" y="5161748"/>
              </a:moveTo>
              <a:arcTo wR="2601960" hR="2601960" stAng="6019788" swAng="553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7EA8D-8F7B-4954-A327-9DA6D5274BBA}">
      <dsp:nvSpPr>
        <dsp:cNvPr id="0" name=""/>
        <dsp:cNvSpPr/>
      </dsp:nvSpPr>
      <dsp:spPr>
        <a:xfrm>
          <a:off x="1395719" y="443355"/>
          <a:ext cx="2819128" cy="2080775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97294" y="544930"/>
        <a:ext cx="2615978" cy="1877625"/>
      </dsp:txXfrm>
    </dsp:sp>
    <dsp:sp modelId="{3B367886-15F8-43D9-89ED-447CC0126C30}">
      <dsp:nvSpPr>
        <dsp:cNvPr id="0" name=""/>
        <dsp:cNvSpPr/>
      </dsp:nvSpPr>
      <dsp:spPr>
        <a:xfrm>
          <a:off x="-1174243" y="-2758187"/>
          <a:ext cx="5203921" cy="5203921"/>
        </a:xfrm>
        <a:custGeom>
          <a:avLst/>
          <a:gdLst/>
          <a:ahLst/>
          <a:cxnLst/>
          <a:rect l="0" t="0" r="0" b="0"/>
          <a:pathLst>
            <a:path>
              <a:moveTo>
                <a:pt x="5110934" y="3291345"/>
              </a:moveTo>
              <a:arcTo wR="2601960" hR="2601960" stAng="921832" swAng="3682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C9EE7-8CA7-43C3-AC14-F666E394A05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F1ED8-9891-4D40-831F-99411B637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5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584DD-444D-43AD-8920-E5695A3651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6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584DD-444D-43AD-8920-E5695A3651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0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EEC-2658-4BF0-978C-C3C99586628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08A-49AF-4ED2-A6E7-E66F890B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8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EEC-2658-4BF0-978C-C3C99586628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08A-49AF-4ED2-A6E7-E66F890B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7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EEC-2658-4BF0-978C-C3C99586628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08A-49AF-4ED2-A6E7-E66F890B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8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EEC-2658-4BF0-978C-C3C99586628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08A-49AF-4ED2-A6E7-E66F890B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5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EEC-2658-4BF0-978C-C3C99586628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08A-49AF-4ED2-A6E7-E66F890B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5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EEC-2658-4BF0-978C-C3C99586628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08A-49AF-4ED2-A6E7-E66F890B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7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EEC-2658-4BF0-978C-C3C99586628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08A-49AF-4ED2-A6E7-E66F890B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EEC-2658-4BF0-978C-C3C99586628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08A-49AF-4ED2-A6E7-E66F890B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2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EEC-2658-4BF0-978C-C3C99586628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08A-49AF-4ED2-A6E7-E66F890B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8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EEC-2658-4BF0-978C-C3C99586628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08A-49AF-4ED2-A6E7-E66F890B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1EEC-2658-4BF0-978C-C3C99586628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08A-49AF-4ED2-A6E7-E66F890B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8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1EEC-2658-4BF0-978C-C3C99586628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408A-49AF-4ED2-A6E7-E66F890B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5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3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7313" y="349940"/>
            <a:ext cx="11471140" cy="5848852"/>
            <a:chOff x="243571" y="394185"/>
            <a:chExt cx="11471140" cy="58488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584" y="1961536"/>
              <a:ext cx="5545345" cy="4281501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23790" y="394185"/>
              <a:ext cx="11028218" cy="12607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আসসালামু</a:t>
              </a:r>
              <a:r>
                <a:rPr lang="en-US" sz="6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আলাইকুম</a:t>
              </a:r>
              <a:r>
                <a:rPr lang="en-US" sz="6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</a:t>
              </a:r>
              <a:r>
                <a:rPr lang="en-US" sz="6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রাহমাতুল্লাহ</a:t>
              </a:r>
              <a:endPara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71" y="2072820"/>
              <a:ext cx="2592748" cy="41702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195" y="2072819"/>
              <a:ext cx="2876516" cy="417021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91039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6017" y="970583"/>
            <a:ext cx="2951019" cy="10772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৮|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84" y="2610466"/>
            <a:ext cx="2775155" cy="3067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76684" y="6047462"/>
            <a:ext cx="2993923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2610466"/>
            <a:ext cx="3780967" cy="3067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1055" y="970583"/>
            <a:ext cx="3474186" cy="12003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৭|দুই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1100" y="6047462"/>
            <a:ext cx="2304676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10" y="2610465"/>
            <a:ext cx="2934929" cy="306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414010" y="847472"/>
            <a:ext cx="3680393" cy="12003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|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90648" y="5985906"/>
            <a:ext cx="2304676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840" y="1412270"/>
            <a:ext cx="4378036" cy="13604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১০|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632840" y="3936030"/>
            <a:ext cx="4378036" cy="14913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১১|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কালেমা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3312" y="1412270"/>
            <a:ext cx="4244812" cy="4015135"/>
            <a:chOff x="6659067" y="3667152"/>
            <a:chExt cx="4244812" cy="2482330"/>
          </a:xfrm>
        </p:grpSpPr>
        <p:sp>
          <p:nvSpPr>
            <p:cNvPr id="5" name="Rectangle 4"/>
            <p:cNvSpPr/>
            <p:nvPr/>
          </p:nvSpPr>
          <p:spPr>
            <a:xfrm>
              <a:off x="6659067" y="3667152"/>
              <a:ext cx="4170395" cy="817417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38100" dist="25400" dir="5400000" rotWithShape="0">
                <a:srgbClr val="000000">
                  <a:alpha val="60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ওযুর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শুরুতে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বিসমিল্লাহ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|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284" y="4853901"/>
              <a:ext cx="4227595" cy="129558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613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233" y="575187"/>
            <a:ext cx="11872451" cy="52356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06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346364" y="525702"/>
          <a:ext cx="10584873" cy="586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88410" y="3205499"/>
            <a:ext cx="3977163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32EBE2-6BD0-453E-AFE3-C0FF00DCA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8732EBE2-6BD0-453E-AFE3-C0FF00DCA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E93F58-CDA6-4A40-A09E-FAAA31B89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A9E93F58-CDA6-4A40-A09E-FAAA31B89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E282-BFEB-4469-9B07-B350234C3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83E8E282-BFEB-4469-9B07-B350234C3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6222CD-AA4B-4924-9D22-85080BFCF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B6222CD-AA4B-4924-9D22-85080BFCF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FC1BF9-859A-4EBA-8EF6-164046999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CAFC1BF9-859A-4EBA-8EF6-164046999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1198A8-B72D-4E33-9A85-640BA967E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4B1198A8-B72D-4E33-9A85-640BA967E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2A969E-9A82-4B4E-BF49-354B0CB7F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C62A969E-9A82-4B4E-BF49-354B0CB7F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20748-C23C-4AF5-A9C0-1D6AE89C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94320748-C23C-4AF5-A9C0-1D6AE89C1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79ABA9-EBF4-460E-A292-2AF67E278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CC79ABA9-EBF4-460E-A292-2AF67E278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D967E2-ED97-464D-822D-DE9048369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B0D967E2-ED97-464D-822D-DE9048369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E60792-5ABD-4321-8D17-BCC97204B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87E60792-5ABD-4321-8D17-BCC97204B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1059F9-08AE-4CAD-9E8B-18919C250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5F1059F9-08AE-4CAD-9E8B-18919C250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17EA8D-8F7B-4954-A327-9DA6D527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">
                                            <p:graphicEl>
                                              <a:dgm id="{4917EA8D-8F7B-4954-A327-9DA6D527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67886-15F8-43D9-89ED-447CC0126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3B367886-15F8-43D9-89ED-447CC0126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725561" y="367368"/>
            <a:ext cx="8465575" cy="231370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916872"/>
              </p:ext>
            </p:extLst>
          </p:nvPr>
        </p:nvGraphicFramePr>
        <p:xfrm>
          <a:off x="554181" y="2861187"/>
          <a:ext cx="11042073" cy="313783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80691">
                  <a:extLst>
                    <a:ext uri="{9D8B030D-6E8A-4147-A177-3AD203B41FA5}">
                      <a16:colId xmlns:a16="http://schemas.microsoft.com/office/drawing/2014/main" xmlns="" val="709469986"/>
                    </a:ext>
                  </a:extLst>
                </a:gridCol>
                <a:gridCol w="3680691">
                  <a:extLst>
                    <a:ext uri="{9D8B030D-6E8A-4147-A177-3AD203B41FA5}">
                      <a16:colId xmlns:a16="http://schemas.microsoft.com/office/drawing/2014/main" xmlns="" val="3782985946"/>
                    </a:ext>
                  </a:extLst>
                </a:gridCol>
                <a:gridCol w="3680691">
                  <a:extLst>
                    <a:ext uri="{9D8B030D-6E8A-4147-A177-3AD203B41FA5}">
                      <a16:colId xmlns:a16="http://schemas.microsoft.com/office/drawing/2014/main" xmlns="" val="3278828759"/>
                    </a:ext>
                  </a:extLst>
                </a:gridCol>
              </a:tblGrid>
              <a:tr h="1519373">
                <a:tc>
                  <a:txBody>
                    <a:bodyPr/>
                    <a:lstStyle/>
                    <a:p>
                      <a:r>
                        <a:rPr lang="bn-IN" sz="72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7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</a:t>
                      </a:r>
                      <a:r>
                        <a:rPr lang="en-US" sz="7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7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7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হলুদ</a:t>
                      </a:r>
                      <a:r>
                        <a:rPr lang="en-US" sz="6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6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</a:t>
                      </a:r>
                      <a:r>
                        <a:rPr lang="en-US" sz="6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6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6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5704799"/>
                  </a:ext>
                </a:extLst>
              </a:tr>
              <a:tr h="1618458">
                <a:tc>
                  <a:txBody>
                    <a:bodyPr/>
                    <a:lstStyle/>
                    <a:p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১|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ওযুর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শেষে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কালেমা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পরতে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১|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পাকসাফ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হওয়ার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উপায়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১|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ওযুতে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কুলি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কয়বার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2594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1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772696" y="471948"/>
            <a:ext cx="5825613" cy="1430593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4618" y="2050024"/>
            <a:ext cx="10132142" cy="43360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ক|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অংগ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আব্বার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আম্মার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৩)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(স) ৪)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খ|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চারবার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২)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পাঁচবার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৩)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ছয়বার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৪)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সাতবার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52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92727" y="526474"/>
            <a:ext cx="10889673" cy="57912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prstDash val="soli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1" y="304801"/>
            <a:ext cx="6802821" cy="94593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74" y="1664494"/>
            <a:ext cx="3614737" cy="481488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362899" y="1643061"/>
            <a:ext cx="4281288" cy="49149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নামঃসারমিন আক্তার</a:t>
            </a:r>
            <a:endParaRPr lang="bn-IN" sz="463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বিদ্যালয়ঃবড় আজলদী </a:t>
            </a:r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সঃপ্রাঃবিদ্যাঃ কিশোরগঞ্জ,পাকুন্দিয়া</a:t>
            </a:r>
            <a:r>
              <a:rPr lang="bn-IN" sz="1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1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850923" y="246421"/>
            <a:ext cx="7500938" cy="188648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00503" y="2339383"/>
            <a:ext cx="11116194" cy="4194152"/>
            <a:chOff x="800503" y="2339383"/>
            <a:chExt cx="11116194" cy="4194152"/>
          </a:xfrm>
        </p:grpSpPr>
        <p:sp>
          <p:nvSpPr>
            <p:cNvPr id="6" name="Rectangle 5"/>
            <p:cNvSpPr/>
            <p:nvPr/>
          </p:nvSpPr>
          <p:spPr>
            <a:xfrm>
              <a:off x="4203291" y="2339383"/>
              <a:ext cx="7713406" cy="41941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শ্রেণিঃ-তৃতীয়</a:t>
              </a:r>
            </a:p>
            <a:p>
              <a:r>
                <a:rPr lang="en-US" sz="5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5400" baseline="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aseline="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5400" baseline="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5400" baseline="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নৈতিক</a:t>
              </a:r>
              <a:r>
                <a:rPr lang="en-US" sz="5400" baseline="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aseline="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endPara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অধ্যায়,ইবাদত</a:t>
              </a:r>
              <a:endPara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 </a:t>
              </a:r>
              <a:r>
                <a:rPr lang="en-US" sz="5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ওযু</a:t>
              </a:r>
              <a:endPara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5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আল্লাহ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aseline="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তায়ালা</a:t>
              </a:r>
              <a:r>
                <a:rPr lang="en-US" sz="3200" baseline="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r>
                <a:rPr lang="en-US" sz="3200" baseline="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তালিকা</a:t>
              </a:r>
              <a:r>
                <a:rPr lang="en-US" sz="3200" baseline="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aseline="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3200" baseline="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aseline="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1050" baseline="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|</a:t>
              </a:r>
              <a:endParaRPr 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03" y="2339383"/>
              <a:ext cx="3284799" cy="408679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750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909244" y="113069"/>
            <a:ext cx="7716983" cy="162098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28663" y="1607574"/>
            <a:ext cx="11277600" cy="5250426"/>
          </a:xfrm>
          <a:prstGeom prst="horizontalScroll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|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9" y="1784555"/>
            <a:ext cx="10751574" cy="50734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7521" y="371535"/>
            <a:ext cx="7180052" cy="14130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সংশ্লিষ্ট ছবি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0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2753" y="2385218"/>
            <a:ext cx="6342700" cy="27293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  <a:effectLst>
            <a:glow rad="228600">
              <a:schemeClr val="tx1">
                <a:lumMod val="75000"/>
                <a:lumOff val="2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endParaRPr lang="en-US" sz="8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9742" y="619432"/>
            <a:ext cx="7108723" cy="14748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0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061611" y="296506"/>
            <a:ext cx="4378035" cy="121987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7760" y="1219337"/>
            <a:ext cx="520930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dirty="0" smtClean="0"/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9810" y="5934670"/>
            <a:ext cx="366520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06" y="2050334"/>
            <a:ext cx="9055510" cy="3636821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14946" y="612898"/>
            <a:ext cx="8991600" cy="1427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8453" y="5384216"/>
            <a:ext cx="61795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71" y="2289298"/>
            <a:ext cx="8524567" cy="28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84" y="965078"/>
            <a:ext cx="2787125" cy="2293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12775" y="595745"/>
            <a:ext cx="3024853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১|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2645" y="3258862"/>
            <a:ext cx="801944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0928" y="595745"/>
            <a:ext cx="3685309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২|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পাকসাফ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38" y="1168355"/>
            <a:ext cx="2560639" cy="1887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850105" y="3055585"/>
            <a:ext cx="638830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6886" y="450933"/>
            <a:ext cx="3007955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৩|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ওযুতে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17" y="1291234"/>
            <a:ext cx="2070305" cy="1868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285255" y="3128894"/>
            <a:ext cx="916364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386" y="3707341"/>
            <a:ext cx="3422073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৪|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ওযুতে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23" y="4224958"/>
            <a:ext cx="1867788" cy="1713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731747" y="5921978"/>
            <a:ext cx="942842" cy="46166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3959" y="3623669"/>
            <a:ext cx="3320870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৬|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ওযুতে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871" y="4224958"/>
            <a:ext cx="1960800" cy="1583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262364" y="5879819"/>
            <a:ext cx="1482436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5255" y="5879819"/>
            <a:ext cx="1184784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72" y="4092923"/>
            <a:ext cx="1886138" cy="1829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4313536" y="3623669"/>
            <a:ext cx="3814346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৫|ওযুতে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3" grpId="0" animBg="1"/>
      <p:bldP spid="7" grpId="0" animBg="1"/>
      <p:bldP spid="9" grpId="0" animBg="1"/>
      <p:bldP spid="13" grpId="0" animBg="1"/>
      <p:bldP spid="14" grpId="0" animBg="1"/>
      <p:bldP spid="16" grpId="0" animBg="1"/>
      <p:bldP spid="17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286</Words>
  <Application>Microsoft Office PowerPoint</Application>
  <PresentationFormat>Widescreen</PresentationFormat>
  <Paragraphs>64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2021-04-01T18:57:05Z</dcterms:created>
  <dcterms:modified xsi:type="dcterms:W3CDTF">2021-04-01T19:55:15Z</dcterms:modified>
</cp:coreProperties>
</file>