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263" r:id="rId6"/>
    <p:sldId id="264" r:id="rId7"/>
    <p:sldId id="267" r:id="rId8"/>
    <p:sldId id="265" r:id="rId9"/>
    <p:sldId id="269" r:id="rId10"/>
    <p:sldId id="266" r:id="rId11"/>
    <p:sldId id="268" r:id="rId12"/>
    <p:sldId id="270" r:id="rId13"/>
    <p:sldId id="27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365FA-1176-41EB-9F7C-3F3B6EDCE4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84798E-37C8-4723-AA25-071F439B97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B1BEDF-D72E-40E5-B620-97F7DD96B414}"/>
              </a:ext>
            </a:extLst>
          </p:cNvPr>
          <p:cNvSpPr>
            <a:spLocks noGrp="1"/>
          </p:cNvSpPr>
          <p:nvPr>
            <p:ph type="dt" sz="half" idx="10"/>
          </p:nvPr>
        </p:nvSpPr>
        <p:spPr/>
        <p:txBody>
          <a:bodyPr/>
          <a:lstStyle/>
          <a:p>
            <a:fld id="{DAF31697-B239-411A-9482-DDAB4A087723}" type="datetimeFigureOut">
              <a:rPr lang="en-US" smtClean="0"/>
              <a:t>20/04/2021</a:t>
            </a:fld>
            <a:endParaRPr lang="en-US"/>
          </a:p>
        </p:txBody>
      </p:sp>
      <p:sp>
        <p:nvSpPr>
          <p:cNvPr id="5" name="Footer Placeholder 4">
            <a:extLst>
              <a:ext uri="{FF2B5EF4-FFF2-40B4-BE49-F238E27FC236}">
                <a16:creationId xmlns:a16="http://schemas.microsoft.com/office/drawing/2014/main" id="{79192CB8-6294-4285-B5B5-3091A77324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059926-2B94-4C34-B719-5FBB62BAB467}"/>
              </a:ext>
            </a:extLst>
          </p:cNvPr>
          <p:cNvSpPr>
            <a:spLocks noGrp="1"/>
          </p:cNvSpPr>
          <p:nvPr>
            <p:ph type="sldNum" sz="quarter" idx="12"/>
          </p:nvPr>
        </p:nvSpPr>
        <p:spPr/>
        <p:txBody>
          <a:bodyPr/>
          <a:lstStyle/>
          <a:p>
            <a:fld id="{F4E3FA49-0580-4015-A1BD-E749902E6380}" type="slidenum">
              <a:rPr lang="en-US" smtClean="0"/>
              <a:t>‹#›</a:t>
            </a:fld>
            <a:endParaRPr lang="en-US"/>
          </a:p>
        </p:txBody>
      </p:sp>
    </p:spTree>
    <p:extLst>
      <p:ext uri="{BB962C8B-B14F-4D97-AF65-F5344CB8AC3E}">
        <p14:creationId xmlns:p14="http://schemas.microsoft.com/office/powerpoint/2010/main" val="252323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6060A-0752-404D-B7F2-452CF9B531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F2DF8F-E839-4435-B24F-660ED7A3D62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F6C95F-DAE9-4896-9D7A-0D7D7C938706}"/>
              </a:ext>
            </a:extLst>
          </p:cNvPr>
          <p:cNvSpPr>
            <a:spLocks noGrp="1"/>
          </p:cNvSpPr>
          <p:nvPr>
            <p:ph type="dt" sz="half" idx="10"/>
          </p:nvPr>
        </p:nvSpPr>
        <p:spPr/>
        <p:txBody>
          <a:bodyPr/>
          <a:lstStyle/>
          <a:p>
            <a:fld id="{DAF31697-B239-411A-9482-DDAB4A087723}" type="datetimeFigureOut">
              <a:rPr lang="en-US" smtClean="0"/>
              <a:t>20/04/2021</a:t>
            </a:fld>
            <a:endParaRPr lang="en-US"/>
          </a:p>
        </p:txBody>
      </p:sp>
      <p:sp>
        <p:nvSpPr>
          <p:cNvPr id="5" name="Footer Placeholder 4">
            <a:extLst>
              <a:ext uri="{FF2B5EF4-FFF2-40B4-BE49-F238E27FC236}">
                <a16:creationId xmlns:a16="http://schemas.microsoft.com/office/drawing/2014/main" id="{F2CD50B6-46B3-4224-96C5-2A36F1ED03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9E02C0-3082-4567-B14E-3663DCBC1AEC}"/>
              </a:ext>
            </a:extLst>
          </p:cNvPr>
          <p:cNvSpPr>
            <a:spLocks noGrp="1"/>
          </p:cNvSpPr>
          <p:nvPr>
            <p:ph type="sldNum" sz="quarter" idx="12"/>
          </p:nvPr>
        </p:nvSpPr>
        <p:spPr/>
        <p:txBody>
          <a:bodyPr/>
          <a:lstStyle/>
          <a:p>
            <a:fld id="{F4E3FA49-0580-4015-A1BD-E749902E6380}" type="slidenum">
              <a:rPr lang="en-US" smtClean="0"/>
              <a:t>‹#›</a:t>
            </a:fld>
            <a:endParaRPr lang="en-US"/>
          </a:p>
        </p:txBody>
      </p:sp>
    </p:spTree>
    <p:extLst>
      <p:ext uri="{BB962C8B-B14F-4D97-AF65-F5344CB8AC3E}">
        <p14:creationId xmlns:p14="http://schemas.microsoft.com/office/powerpoint/2010/main" val="8804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28A075-112E-44F3-82BE-961B678062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25DF90-5C6F-44C2-A3FC-94493795E8A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E60E02-0C95-4B59-969F-932E41D60660}"/>
              </a:ext>
            </a:extLst>
          </p:cNvPr>
          <p:cNvSpPr>
            <a:spLocks noGrp="1"/>
          </p:cNvSpPr>
          <p:nvPr>
            <p:ph type="dt" sz="half" idx="10"/>
          </p:nvPr>
        </p:nvSpPr>
        <p:spPr/>
        <p:txBody>
          <a:bodyPr/>
          <a:lstStyle/>
          <a:p>
            <a:fld id="{DAF31697-B239-411A-9482-DDAB4A087723}" type="datetimeFigureOut">
              <a:rPr lang="en-US" smtClean="0"/>
              <a:t>20/04/2021</a:t>
            </a:fld>
            <a:endParaRPr lang="en-US"/>
          </a:p>
        </p:txBody>
      </p:sp>
      <p:sp>
        <p:nvSpPr>
          <p:cNvPr id="5" name="Footer Placeholder 4">
            <a:extLst>
              <a:ext uri="{FF2B5EF4-FFF2-40B4-BE49-F238E27FC236}">
                <a16:creationId xmlns:a16="http://schemas.microsoft.com/office/drawing/2014/main" id="{0C0CEB34-D11B-46E1-9915-6C94FAA0E8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6E6153-F5B6-44AF-93D5-1E86A9790223}"/>
              </a:ext>
            </a:extLst>
          </p:cNvPr>
          <p:cNvSpPr>
            <a:spLocks noGrp="1"/>
          </p:cNvSpPr>
          <p:nvPr>
            <p:ph type="sldNum" sz="quarter" idx="12"/>
          </p:nvPr>
        </p:nvSpPr>
        <p:spPr/>
        <p:txBody>
          <a:bodyPr/>
          <a:lstStyle/>
          <a:p>
            <a:fld id="{F4E3FA49-0580-4015-A1BD-E749902E6380}" type="slidenum">
              <a:rPr lang="en-US" smtClean="0"/>
              <a:t>‹#›</a:t>
            </a:fld>
            <a:endParaRPr lang="en-US"/>
          </a:p>
        </p:txBody>
      </p:sp>
    </p:spTree>
    <p:extLst>
      <p:ext uri="{BB962C8B-B14F-4D97-AF65-F5344CB8AC3E}">
        <p14:creationId xmlns:p14="http://schemas.microsoft.com/office/powerpoint/2010/main" val="419670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D7371-FAC8-4F07-A685-715557DAE3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25FB9B-C7E6-4405-BA36-66012B2C453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E7B435-D793-492A-82BB-728B366302FD}"/>
              </a:ext>
            </a:extLst>
          </p:cNvPr>
          <p:cNvSpPr>
            <a:spLocks noGrp="1"/>
          </p:cNvSpPr>
          <p:nvPr>
            <p:ph type="dt" sz="half" idx="10"/>
          </p:nvPr>
        </p:nvSpPr>
        <p:spPr/>
        <p:txBody>
          <a:bodyPr/>
          <a:lstStyle/>
          <a:p>
            <a:fld id="{DAF31697-B239-411A-9482-DDAB4A087723}" type="datetimeFigureOut">
              <a:rPr lang="en-US" smtClean="0"/>
              <a:t>20/04/2021</a:t>
            </a:fld>
            <a:endParaRPr lang="en-US"/>
          </a:p>
        </p:txBody>
      </p:sp>
      <p:sp>
        <p:nvSpPr>
          <p:cNvPr id="5" name="Footer Placeholder 4">
            <a:extLst>
              <a:ext uri="{FF2B5EF4-FFF2-40B4-BE49-F238E27FC236}">
                <a16:creationId xmlns:a16="http://schemas.microsoft.com/office/drawing/2014/main" id="{379BE324-5ABE-4719-B748-F3BCE800DE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599DEC-EFB0-40DC-A1C8-0212DA8CAE36}"/>
              </a:ext>
            </a:extLst>
          </p:cNvPr>
          <p:cNvSpPr>
            <a:spLocks noGrp="1"/>
          </p:cNvSpPr>
          <p:nvPr>
            <p:ph type="sldNum" sz="quarter" idx="12"/>
          </p:nvPr>
        </p:nvSpPr>
        <p:spPr/>
        <p:txBody>
          <a:bodyPr/>
          <a:lstStyle/>
          <a:p>
            <a:fld id="{F4E3FA49-0580-4015-A1BD-E749902E6380}" type="slidenum">
              <a:rPr lang="en-US" smtClean="0"/>
              <a:t>‹#›</a:t>
            </a:fld>
            <a:endParaRPr lang="en-US"/>
          </a:p>
        </p:txBody>
      </p:sp>
    </p:spTree>
    <p:extLst>
      <p:ext uri="{BB962C8B-B14F-4D97-AF65-F5344CB8AC3E}">
        <p14:creationId xmlns:p14="http://schemas.microsoft.com/office/powerpoint/2010/main" val="1531733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526DA-1838-4D28-B1B1-544D77D5FE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4C996E-74E9-46ED-AE60-7B395C229C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7031F9C-C737-4AF4-8BB6-26FB2CA52E06}"/>
              </a:ext>
            </a:extLst>
          </p:cNvPr>
          <p:cNvSpPr>
            <a:spLocks noGrp="1"/>
          </p:cNvSpPr>
          <p:nvPr>
            <p:ph type="dt" sz="half" idx="10"/>
          </p:nvPr>
        </p:nvSpPr>
        <p:spPr/>
        <p:txBody>
          <a:bodyPr/>
          <a:lstStyle/>
          <a:p>
            <a:fld id="{DAF31697-B239-411A-9482-DDAB4A087723}" type="datetimeFigureOut">
              <a:rPr lang="en-US" smtClean="0"/>
              <a:t>20/04/2021</a:t>
            </a:fld>
            <a:endParaRPr lang="en-US"/>
          </a:p>
        </p:txBody>
      </p:sp>
      <p:sp>
        <p:nvSpPr>
          <p:cNvPr id="5" name="Footer Placeholder 4">
            <a:extLst>
              <a:ext uri="{FF2B5EF4-FFF2-40B4-BE49-F238E27FC236}">
                <a16:creationId xmlns:a16="http://schemas.microsoft.com/office/drawing/2014/main" id="{B4E07A8E-19EA-44F7-8503-921383252A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209047-B121-4D9C-A309-926F6CFCCDA1}"/>
              </a:ext>
            </a:extLst>
          </p:cNvPr>
          <p:cNvSpPr>
            <a:spLocks noGrp="1"/>
          </p:cNvSpPr>
          <p:nvPr>
            <p:ph type="sldNum" sz="quarter" idx="12"/>
          </p:nvPr>
        </p:nvSpPr>
        <p:spPr/>
        <p:txBody>
          <a:bodyPr/>
          <a:lstStyle/>
          <a:p>
            <a:fld id="{F4E3FA49-0580-4015-A1BD-E749902E6380}" type="slidenum">
              <a:rPr lang="en-US" smtClean="0"/>
              <a:t>‹#›</a:t>
            </a:fld>
            <a:endParaRPr lang="en-US"/>
          </a:p>
        </p:txBody>
      </p:sp>
    </p:spTree>
    <p:extLst>
      <p:ext uri="{BB962C8B-B14F-4D97-AF65-F5344CB8AC3E}">
        <p14:creationId xmlns:p14="http://schemas.microsoft.com/office/powerpoint/2010/main" val="3099134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778A2-34CA-48E4-8D23-D8D1292E98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207FFC-9B98-4FAE-AD6F-1090DD413C4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0C64A9-1699-465E-8A39-2844DCB31C6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A407DC-92E1-4DC6-AA07-3E1E296BCEAD}"/>
              </a:ext>
            </a:extLst>
          </p:cNvPr>
          <p:cNvSpPr>
            <a:spLocks noGrp="1"/>
          </p:cNvSpPr>
          <p:nvPr>
            <p:ph type="dt" sz="half" idx="10"/>
          </p:nvPr>
        </p:nvSpPr>
        <p:spPr/>
        <p:txBody>
          <a:bodyPr/>
          <a:lstStyle/>
          <a:p>
            <a:fld id="{DAF31697-B239-411A-9482-DDAB4A087723}" type="datetimeFigureOut">
              <a:rPr lang="en-US" smtClean="0"/>
              <a:t>20/04/2021</a:t>
            </a:fld>
            <a:endParaRPr lang="en-US"/>
          </a:p>
        </p:txBody>
      </p:sp>
      <p:sp>
        <p:nvSpPr>
          <p:cNvPr id="6" name="Footer Placeholder 5">
            <a:extLst>
              <a:ext uri="{FF2B5EF4-FFF2-40B4-BE49-F238E27FC236}">
                <a16:creationId xmlns:a16="http://schemas.microsoft.com/office/drawing/2014/main" id="{7B059E29-2FC8-4E81-A5C1-EF9155DA07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819A52-CDCE-4D69-856C-A10619B7E264}"/>
              </a:ext>
            </a:extLst>
          </p:cNvPr>
          <p:cNvSpPr>
            <a:spLocks noGrp="1"/>
          </p:cNvSpPr>
          <p:nvPr>
            <p:ph type="sldNum" sz="quarter" idx="12"/>
          </p:nvPr>
        </p:nvSpPr>
        <p:spPr/>
        <p:txBody>
          <a:bodyPr/>
          <a:lstStyle/>
          <a:p>
            <a:fld id="{F4E3FA49-0580-4015-A1BD-E749902E6380}" type="slidenum">
              <a:rPr lang="en-US" smtClean="0"/>
              <a:t>‹#›</a:t>
            </a:fld>
            <a:endParaRPr lang="en-US"/>
          </a:p>
        </p:txBody>
      </p:sp>
    </p:spTree>
    <p:extLst>
      <p:ext uri="{BB962C8B-B14F-4D97-AF65-F5344CB8AC3E}">
        <p14:creationId xmlns:p14="http://schemas.microsoft.com/office/powerpoint/2010/main" val="1887731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45C60-337F-4AE8-92CA-90A00634E5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94C35C-59A2-4434-B0AD-B4DE11ED3E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05DF063-2F81-432D-A1F6-87438F2AC13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E3157C-7767-4203-A97A-3D1B942ACF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C8E39F2-A1C2-4FC6-9E8C-E581B2E57D1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0BBCBC-A127-4D2F-B805-E40E3D45A803}"/>
              </a:ext>
            </a:extLst>
          </p:cNvPr>
          <p:cNvSpPr>
            <a:spLocks noGrp="1"/>
          </p:cNvSpPr>
          <p:nvPr>
            <p:ph type="dt" sz="half" idx="10"/>
          </p:nvPr>
        </p:nvSpPr>
        <p:spPr/>
        <p:txBody>
          <a:bodyPr/>
          <a:lstStyle/>
          <a:p>
            <a:fld id="{DAF31697-B239-411A-9482-DDAB4A087723}" type="datetimeFigureOut">
              <a:rPr lang="en-US" smtClean="0"/>
              <a:t>20/04/2021</a:t>
            </a:fld>
            <a:endParaRPr lang="en-US"/>
          </a:p>
        </p:txBody>
      </p:sp>
      <p:sp>
        <p:nvSpPr>
          <p:cNvPr id="8" name="Footer Placeholder 7">
            <a:extLst>
              <a:ext uri="{FF2B5EF4-FFF2-40B4-BE49-F238E27FC236}">
                <a16:creationId xmlns:a16="http://schemas.microsoft.com/office/drawing/2014/main" id="{636B7656-3676-4932-89FA-2D3C31B5BE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4BF188-737B-45EC-8D1F-5525D11A484D}"/>
              </a:ext>
            </a:extLst>
          </p:cNvPr>
          <p:cNvSpPr>
            <a:spLocks noGrp="1"/>
          </p:cNvSpPr>
          <p:nvPr>
            <p:ph type="sldNum" sz="quarter" idx="12"/>
          </p:nvPr>
        </p:nvSpPr>
        <p:spPr/>
        <p:txBody>
          <a:bodyPr/>
          <a:lstStyle/>
          <a:p>
            <a:fld id="{F4E3FA49-0580-4015-A1BD-E749902E6380}" type="slidenum">
              <a:rPr lang="en-US" smtClean="0"/>
              <a:t>‹#›</a:t>
            </a:fld>
            <a:endParaRPr lang="en-US"/>
          </a:p>
        </p:txBody>
      </p:sp>
    </p:spTree>
    <p:extLst>
      <p:ext uri="{BB962C8B-B14F-4D97-AF65-F5344CB8AC3E}">
        <p14:creationId xmlns:p14="http://schemas.microsoft.com/office/powerpoint/2010/main" val="3118702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0EEF1-3001-4E74-BC31-29BA170FB2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31F093-4C90-4C71-8080-F47D98E914AF}"/>
              </a:ext>
            </a:extLst>
          </p:cNvPr>
          <p:cNvSpPr>
            <a:spLocks noGrp="1"/>
          </p:cNvSpPr>
          <p:nvPr>
            <p:ph type="dt" sz="half" idx="10"/>
          </p:nvPr>
        </p:nvSpPr>
        <p:spPr/>
        <p:txBody>
          <a:bodyPr/>
          <a:lstStyle/>
          <a:p>
            <a:fld id="{DAF31697-B239-411A-9482-DDAB4A087723}" type="datetimeFigureOut">
              <a:rPr lang="en-US" smtClean="0"/>
              <a:t>20/04/2021</a:t>
            </a:fld>
            <a:endParaRPr lang="en-US"/>
          </a:p>
        </p:txBody>
      </p:sp>
      <p:sp>
        <p:nvSpPr>
          <p:cNvPr id="4" name="Footer Placeholder 3">
            <a:extLst>
              <a:ext uri="{FF2B5EF4-FFF2-40B4-BE49-F238E27FC236}">
                <a16:creationId xmlns:a16="http://schemas.microsoft.com/office/drawing/2014/main" id="{C7448890-8A5C-45AD-B193-BDC4E15998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E85920-F67B-44FD-906E-8C0B399393DF}"/>
              </a:ext>
            </a:extLst>
          </p:cNvPr>
          <p:cNvSpPr>
            <a:spLocks noGrp="1"/>
          </p:cNvSpPr>
          <p:nvPr>
            <p:ph type="sldNum" sz="quarter" idx="12"/>
          </p:nvPr>
        </p:nvSpPr>
        <p:spPr/>
        <p:txBody>
          <a:bodyPr/>
          <a:lstStyle/>
          <a:p>
            <a:fld id="{F4E3FA49-0580-4015-A1BD-E749902E6380}" type="slidenum">
              <a:rPr lang="en-US" smtClean="0"/>
              <a:t>‹#›</a:t>
            </a:fld>
            <a:endParaRPr lang="en-US"/>
          </a:p>
        </p:txBody>
      </p:sp>
    </p:spTree>
    <p:extLst>
      <p:ext uri="{BB962C8B-B14F-4D97-AF65-F5344CB8AC3E}">
        <p14:creationId xmlns:p14="http://schemas.microsoft.com/office/powerpoint/2010/main" val="4213575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4BE074-C92C-4A9B-80FE-3BB9A645DE58}"/>
              </a:ext>
            </a:extLst>
          </p:cNvPr>
          <p:cNvSpPr>
            <a:spLocks noGrp="1"/>
          </p:cNvSpPr>
          <p:nvPr>
            <p:ph type="dt" sz="half" idx="10"/>
          </p:nvPr>
        </p:nvSpPr>
        <p:spPr/>
        <p:txBody>
          <a:bodyPr/>
          <a:lstStyle/>
          <a:p>
            <a:fld id="{DAF31697-B239-411A-9482-DDAB4A087723}" type="datetimeFigureOut">
              <a:rPr lang="en-US" smtClean="0"/>
              <a:t>20/04/2021</a:t>
            </a:fld>
            <a:endParaRPr lang="en-US"/>
          </a:p>
        </p:txBody>
      </p:sp>
      <p:sp>
        <p:nvSpPr>
          <p:cNvPr id="3" name="Footer Placeholder 2">
            <a:extLst>
              <a:ext uri="{FF2B5EF4-FFF2-40B4-BE49-F238E27FC236}">
                <a16:creationId xmlns:a16="http://schemas.microsoft.com/office/drawing/2014/main" id="{D52685E8-1E21-4FEF-93B0-51FCD82911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7023BF-F6B9-4EF8-8A80-5E63FF72BC8D}"/>
              </a:ext>
            </a:extLst>
          </p:cNvPr>
          <p:cNvSpPr>
            <a:spLocks noGrp="1"/>
          </p:cNvSpPr>
          <p:nvPr>
            <p:ph type="sldNum" sz="quarter" idx="12"/>
          </p:nvPr>
        </p:nvSpPr>
        <p:spPr/>
        <p:txBody>
          <a:bodyPr/>
          <a:lstStyle/>
          <a:p>
            <a:fld id="{F4E3FA49-0580-4015-A1BD-E749902E6380}" type="slidenum">
              <a:rPr lang="en-US" smtClean="0"/>
              <a:t>‹#›</a:t>
            </a:fld>
            <a:endParaRPr lang="en-US"/>
          </a:p>
        </p:txBody>
      </p:sp>
    </p:spTree>
    <p:extLst>
      <p:ext uri="{BB962C8B-B14F-4D97-AF65-F5344CB8AC3E}">
        <p14:creationId xmlns:p14="http://schemas.microsoft.com/office/powerpoint/2010/main" val="1630694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5A58F-D532-48F6-9F48-7CA1702EEB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1F8A04-5006-4840-9555-7EEFB18788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660BCC-7605-4943-BD38-15031FCD11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713AA4-CA55-4F6F-911A-3C7C4B272DFB}"/>
              </a:ext>
            </a:extLst>
          </p:cNvPr>
          <p:cNvSpPr>
            <a:spLocks noGrp="1"/>
          </p:cNvSpPr>
          <p:nvPr>
            <p:ph type="dt" sz="half" idx="10"/>
          </p:nvPr>
        </p:nvSpPr>
        <p:spPr/>
        <p:txBody>
          <a:bodyPr/>
          <a:lstStyle/>
          <a:p>
            <a:fld id="{DAF31697-B239-411A-9482-DDAB4A087723}" type="datetimeFigureOut">
              <a:rPr lang="en-US" smtClean="0"/>
              <a:t>20/04/2021</a:t>
            </a:fld>
            <a:endParaRPr lang="en-US"/>
          </a:p>
        </p:txBody>
      </p:sp>
      <p:sp>
        <p:nvSpPr>
          <p:cNvPr id="6" name="Footer Placeholder 5">
            <a:extLst>
              <a:ext uri="{FF2B5EF4-FFF2-40B4-BE49-F238E27FC236}">
                <a16:creationId xmlns:a16="http://schemas.microsoft.com/office/drawing/2014/main" id="{30A64033-4E16-47DF-894F-8D7621E7F0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FEEFFD-42BF-449F-AC35-0ACD1818FB17}"/>
              </a:ext>
            </a:extLst>
          </p:cNvPr>
          <p:cNvSpPr>
            <a:spLocks noGrp="1"/>
          </p:cNvSpPr>
          <p:nvPr>
            <p:ph type="sldNum" sz="quarter" idx="12"/>
          </p:nvPr>
        </p:nvSpPr>
        <p:spPr/>
        <p:txBody>
          <a:bodyPr/>
          <a:lstStyle/>
          <a:p>
            <a:fld id="{F4E3FA49-0580-4015-A1BD-E749902E6380}" type="slidenum">
              <a:rPr lang="en-US" smtClean="0"/>
              <a:t>‹#›</a:t>
            </a:fld>
            <a:endParaRPr lang="en-US"/>
          </a:p>
        </p:txBody>
      </p:sp>
    </p:spTree>
    <p:extLst>
      <p:ext uri="{BB962C8B-B14F-4D97-AF65-F5344CB8AC3E}">
        <p14:creationId xmlns:p14="http://schemas.microsoft.com/office/powerpoint/2010/main" val="667442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FE5BD-5F3F-441E-8929-52C1AB29B9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B30319-D632-41DD-A7CE-84EC145567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804164-6AD0-4023-B94B-F36DF63485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569821C-883C-4103-95C8-F457DE51A7B3}"/>
              </a:ext>
            </a:extLst>
          </p:cNvPr>
          <p:cNvSpPr>
            <a:spLocks noGrp="1"/>
          </p:cNvSpPr>
          <p:nvPr>
            <p:ph type="dt" sz="half" idx="10"/>
          </p:nvPr>
        </p:nvSpPr>
        <p:spPr/>
        <p:txBody>
          <a:bodyPr/>
          <a:lstStyle/>
          <a:p>
            <a:fld id="{DAF31697-B239-411A-9482-DDAB4A087723}" type="datetimeFigureOut">
              <a:rPr lang="en-US" smtClean="0"/>
              <a:t>20/04/2021</a:t>
            </a:fld>
            <a:endParaRPr lang="en-US"/>
          </a:p>
        </p:txBody>
      </p:sp>
      <p:sp>
        <p:nvSpPr>
          <p:cNvPr id="6" name="Footer Placeholder 5">
            <a:extLst>
              <a:ext uri="{FF2B5EF4-FFF2-40B4-BE49-F238E27FC236}">
                <a16:creationId xmlns:a16="http://schemas.microsoft.com/office/drawing/2014/main" id="{64D98C39-B59A-448D-A94A-17BBE09D96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AF3E0C-5388-4426-8B8C-D292605ED5F7}"/>
              </a:ext>
            </a:extLst>
          </p:cNvPr>
          <p:cNvSpPr>
            <a:spLocks noGrp="1"/>
          </p:cNvSpPr>
          <p:nvPr>
            <p:ph type="sldNum" sz="quarter" idx="12"/>
          </p:nvPr>
        </p:nvSpPr>
        <p:spPr/>
        <p:txBody>
          <a:bodyPr/>
          <a:lstStyle/>
          <a:p>
            <a:fld id="{F4E3FA49-0580-4015-A1BD-E749902E6380}" type="slidenum">
              <a:rPr lang="en-US" smtClean="0"/>
              <a:t>‹#›</a:t>
            </a:fld>
            <a:endParaRPr lang="en-US"/>
          </a:p>
        </p:txBody>
      </p:sp>
    </p:spTree>
    <p:extLst>
      <p:ext uri="{BB962C8B-B14F-4D97-AF65-F5344CB8AC3E}">
        <p14:creationId xmlns:p14="http://schemas.microsoft.com/office/powerpoint/2010/main" val="562412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33FCF0-D756-42D0-971D-6D6062E89C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DD4158-832C-4CA0-85CE-8E93F7F1A5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2CC67-5108-40A3-A929-DF4D077B22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F31697-B239-411A-9482-DDAB4A087723}" type="datetimeFigureOut">
              <a:rPr lang="en-US" smtClean="0"/>
              <a:t>20/04/2021</a:t>
            </a:fld>
            <a:endParaRPr lang="en-US"/>
          </a:p>
        </p:txBody>
      </p:sp>
      <p:sp>
        <p:nvSpPr>
          <p:cNvPr id="5" name="Footer Placeholder 4">
            <a:extLst>
              <a:ext uri="{FF2B5EF4-FFF2-40B4-BE49-F238E27FC236}">
                <a16:creationId xmlns:a16="http://schemas.microsoft.com/office/drawing/2014/main" id="{08C50A0F-E610-44BA-988F-35C3B7F99A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CA34FE-056F-408E-95E4-F9D123CD3F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E3FA49-0580-4015-A1BD-E749902E6380}" type="slidenum">
              <a:rPr lang="en-US" smtClean="0"/>
              <a:t>‹#›</a:t>
            </a:fld>
            <a:endParaRPr lang="en-US"/>
          </a:p>
        </p:txBody>
      </p:sp>
    </p:spTree>
    <p:extLst>
      <p:ext uri="{BB962C8B-B14F-4D97-AF65-F5344CB8AC3E}">
        <p14:creationId xmlns:p14="http://schemas.microsoft.com/office/powerpoint/2010/main" val="2937259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33000">
              <a:srgbClr val="FF0000"/>
            </a:gs>
            <a:gs pos="63000">
              <a:srgbClr val="FFC000"/>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69FA1D-09A1-4DF0-8A05-8A7D9F546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5" name="Rectangle 4">
            <a:extLst>
              <a:ext uri="{FF2B5EF4-FFF2-40B4-BE49-F238E27FC236}">
                <a16:creationId xmlns:a16="http://schemas.microsoft.com/office/drawing/2014/main" id="{D6F28403-0ED6-4185-9385-C264539ABFE6}"/>
              </a:ext>
            </a:extLst>
          </p:cNvPr>
          <p:cNvSpPr/>
          <p:nvPr/>
        </p:nvSpPr>
        <p:spPr>
          <a:xfrm>
            <a:off x="203955" y="4642338"/>
            <a:ext cx="11584772" cy="17443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dirty="0" err="1">
                <a:solidFill>
                  <a:srgbClr val="FF0000"/>
                </a:solidFill>
                <a:latin typeface="NikoshBAN" panose="02000000000000000000" pitchFamily="2" charset="0"/>
                <a:cs typeface="NikoshBAN" panose="02000000000000000000" pitchFamily="2" charset="0"/>
              </a:rPr>
              <a:t>সবাইকে</a:t>
            </a:r>
            <a:r>
              <a:rPr lang="en-US" sz="11500" dirty="0">
                <a:solidFill>
                  <a:srgbClr val="FF0000"/>
                </a:solidFill>
                <a:latin typeface="NikoshBAN" panose="02000000000000000000" pitchFamily="2" charset="0"/>
                <a:cs typeface="NikoshBAN" panose="02000000000000000000" pitchFamily="2" charset="0"/>
              </a:rPr>
              <a:t>  </a:t>
            </a:r>
            <a:r>
              <a:rPr lang="en-US" sz="11500" dirty="0" err="1">
                <a:solidFill>
                  <a:srgbClr val="FF0000"/>
                </a:solidFill>
                <a:latin typeface="NikoshBAN" panose="02000000000000000000" pitchFamily="2" charset="0"/>
                <a:cs typeface="NikoshBAN" panose="02000000000000000000" pitchFamily="2" charset="0"/>
              </a:rPr>
              <a:t>স্বাগতম</a:t>
            </a:r>
            <a:endParaRPr lang="en-US" sz="115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39414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F5F9C3-94E8-4648-8E83-C30C9CA6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66975" cy="1847850"/>
          </a:xfrm>
          <a:prstGeom prst="rect">
            <a:avLst/>
          </a:prstGeom>
        </p:spPr>
      </p:pic>
      <p:pic>
        <p:nvPicPr>
          <p:cNvPr id="3" name="Picture 2">
            <a:extLst>
              <a:ext uri="{FF2B5EF4-FFF2-40B4-BE49-F238E27FC236}">
                <a16:creationId xmlns:a16="http://schemas.microsoft.com/office/drawing/2014/main" id="{07D836E0-F259-48A5-827D-E8D36F4E5A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725025" y="5023315"/>
            <a:ext cx="2466975" cy="1847850"/>
          </a:xfrm>
          <a:prstGeom prst="rect">
            <a:avLst/>
          </a:prstGeom>
        </p:spPr>
      </p:pic>
      <p:sp>
        <p:nvSpPr>
          <p:cNvPr id="6" name="Rectangle 5">
            <a:extLst>
              <a:ext uri="{FF2B5EF4-FFF2-40B4-BE49-F238E27FC236}">
                <a16:creationId xmlns:a16="http://schemas.microsoft.com/office/drawing/2014/main" id="{D99A7AA3-0A3C-4932-87CB-59C1F01FAEF9}"/>
              </a:ext>
            </a:extLst>
          </p:cNvPr>
          <p:cNvSpPr/>
          <p:nvPr/>
        </p:nvSpPr>
        <p:spPr>
          <a:xfrm>
            <a:off x="3042072" y="514996"/>
            <a:ext cx="6473887"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32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চল মিলিয়ে দেখি</a:t>
            </a:r>
            <a:endParaRPr lang="en-US" sz="3200" b="1" cap="none" spc="0" dirty="0">
              <a:ln w="11430"/>
              <a:solidFill>
                <a:schemeClr val="tx2"/>
              </a:solidFill>
              <a:effectLst>
                <a:outerShdw blurRad="50800" dist="39000" dir="5460000" algn="tl">
                  <a:srgbClr val="000000">
                    <a:alpha val="38000"/>
                  </a:srgbClr>
                </a:outerShdw>
              </a:effectLst>
            </a:endParaRPr>
          </a:p>
        </p:txBody>
      </p:sp>
      <p:sp>
        <p:nvSpPr>
          <p:cNvPr id="8" name="Rectangle 7">
            <a:extLst>
              <a:ext uri="{FF2B5EF4-FFF2-40B4-BE49-F238E27FC236}">
                <a16:creationId xmlns:a16="http://schemas.microsoft.com/office/drawing/2014/main" id="{ADCDD66C-DD81-432E-96E1-369DCEB9899F}"/>
              </a:ext>
            </a:extLst>
          </p:cNvPr>
          <p:cNvSpPr/>
          <p:nvPr/>
        </p:nvSpPr>
        <p:spPr>
          <a:xfrm>
            <a:off x="2409473" y="1263075"/>
            <a:ext cx="8857795"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1.</a:t>
            </a:r>
            <a:r>
              <a:rPr lang="bn-IN" sz="48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পৃথিবীর বৃহৎ জলপ্রপাত বলা হয় কোনটিকে?</a:t>
            </a:r>
            <a:endParaRPr lang="en-US" sz="3200" b="1" cap="none" spc="0" dirty="0">
              <a:ln w="11430"/>
              <a:solidFill>
                <a:schemeClr val="tx2"/>
              </a:solidFill>
              <a:effectLst>
                <a:outerShdw blurRad="50800" dist="39000" dir="5460000" algn="tl">
                  <a:srgbClr val="000000">
                    <a:alpha val="38000"/>
                  </a:srgbClr>
                </a:outerShdw>
              </a:effectLst>
            </a:endParaRPr>
          </a:p>
        </p:txBody>
      </p:sp>
      <p:sp>
        <p:nvSpPr>
          <p:cNvPr id="9" name="Rectangle 8">
            <a:extLst>
              <a:ext uri="{FF2B5EF4-FFF2-40B4-BE49-F238E27FC236}">
                <a16:creationId xmlns:a16="http://schemas.microsoft.com/office/drawing/2014/main" id="{FEB0E109-8B31-4BB3-BBB3-74D52FE5E7A7}"/>
              </a:ext>
            </a:extLst>
          </p:cNvPr>
          <p:cNvSpPr/>
          <p:nvPr/>
        </p:nvSpPr>
        <p:spPr>
          <a:xfrm>
            <a:off x="2466975" y="2633490"/>
            <a:ext cx="6750567"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2.</a:t>
            </a:r>
            <a:r>
              <a:rPr lang="bn-IN" sz="48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নায়াগ্রা জলপ্রপাতের বৈশিষ্ট্য কী?</a:t>
            </a:r>
            <a:endParaRPr lang="en-US" sz="4800" b="1" cap="none" spc="0" dirty="0">
              <a:ln w="11430"/>
              <a:solidFill>
                <a:schemeClr val="tx2"/>
              </a:solidFill>
              <a:effectLst>
                <a:outerShdw blurRad="50800" dist="39000" dir="5460000" algn="tl">
                  <a:srgbClr val="000000">
                    <a:alpha val="38000"/>
                  </a:srgbClr>
                </a:outerShdw>
              </a:effectLst>
            </a:endParaRPr>
          </a:p>
        </p:txBody>
      </p:sp>
      <p:sp>
        <p:nvSpPr>
          <p:cNvPr id="10" name="Rectangle 9">
            <a:extLst>
              <a:ext uri="{FF2B5EF4-FFF2-40B4-BE49-F238E27FC236}">
                <a16:creationId xmlns:a16="http://schemas.microsoft.com/office/drawing/2014/main" id="{F8D7EE7C-BCB0-462A-9B0A-E394EAB80F68}"/>
              </a:ext>
            </a:extLst>
          </p:cNvPr>
          <p:cNvSpPr/>
          <p:nvPr/>
        </p:nvSpPr>
        <p:spPr>
          <a:xfrm>
            <a:off x="2331809" y="3946096"/>
            <a:ext cx="8935459"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3.</a:t>
            </a:r>
            <a:r>
              <a:rPr lang="bn-IN" sz="48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নায়াগ্রা জলপ্রপাত কোথা থেকে প্রবাহিত হয়?</a:t>
            </a:r>
            <a:endParaRPr lang="en-US" sz="4800" b="1" cap="none" spc="0" dirty="0">
              <a:ln w="11430"/>
              <a:solidFill>
                <a:schemeClr val="tx2"/>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81501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4C1B12-AEC2-4E4F-8EC2-908A67804A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704814" cy="1276965"/>
          </a:xfrm>
          <a:prstGeom prst="rect">
            <a:avLst/>
          </a:prstGeom>
        </p:spPr>
      </p:pic>
      <p:pic>
        <p:nvPicPr>
          <p:cNvPr id="3" name="Picture 2">
            <a:extLst>
              <a:ext uri="{FF2B5EF4-FFF2-40B4-BE49-F238E27FC236}">
                <a16:creationId xmlns:a16="http://schemas.microsoft.com/office/drawing/2014/main" id="{FCC1BCEA-7F67-42C9-9143-80301B0667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0988298" y="5956385"/>
            <a:ext cx="1203702" cy="901615"/>
          </a:xfrm>
          <a:prstGeom prst="rect">
            <a:avLst/>
          </a:prstGeom>
        </p:spPr>
      </p:pic>
      <p:sp>
        <p:nvSpPr>
          <p:cNvPr id="7" name="Rectangle 6">
            <a:extLst>
              <a:ext uri="{FF2B5EF4-FFF2-40B4-BE49-F238E27FC236}">
                <a16:creationId xmlns:a16="http://schemas.microsoft.com/office/drawing/2014/main" id="{1307095F-BC7E-4B76-B473-2DBA6BB0FD99}"/>
              </a:ext>
            </a:extLst>
          </p:cNvPr>
          <p:cNvSpPr/>
          <p:nvPr/>
        </p:nvSpPr>
        <p:spPr>
          <a:xfrm>
            <a:off x="6280556" y="191370"/>
            <a:ext cx="2013693"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জোড়ায়</a:t>
            </a:r>
            <a:r>
              <a:rPr lang="en-US" sz="36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 </a:t>
            </a:r>
            <a:r>
              <a:rPr lang="en-US" sz="36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কাজ</a:t>
            </a:r>
            <a:endParaRPr lang="en-US" sz="3600" b="1" cap="none" spc="0" dirty="0">
              <a:ln w="11430"/>
              <a:solidFill>
                <a:schemeClr val="tx2"/>
              </a:solidFill>
              <a:effectLst>
                <a:outerShdw blurRad="50800" dist="39000" dir="5460000" algn="tl">
                  <a:srgbClr val="000000">
                    <a:alpha val="38000"/>
                  </a:srgbClr>
                </a:outerShdw>
              </a:effectLst>
            </a:endParaRPr>
          </a:p>
        </p:txBody>
      </p:sp>
      <p:sp>
        <p:nvSpPr>
          <p:cNvPr id="9" name="Rectangle 8">
            <a:extLst>
              <a:ext uri="{FF2B5EF4-FFF2-40B4-BE49-F238E27FC236}">
                <a16:creationId xmlns:a16="http://schemas.microsoft.com/office/drawing/2014/main" id="{7CCCDAA7-2CD2-4E52-96A1-34B27CCBC982}"/>
              </a:ext>
            </a:extLst>
          </p:cNvPr>
          <p:cNvSpPr/>
          <p:nvPr/>
        </p:nvSpPr>
        <p:spPr>
          <a:xfrm>
            <a:off x="1549980" y="1342596"/>
            <a:ext cx="5904705"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err="1">
                <a:ln w="11430"/>
                <a:effectLst>
                  <a:outerShdw blurRad="50800" dist="39000" dir="5460000" algn="tl">
                    <a:srgbClr val="000000">
                      <a:alpha val="38000"/>
                    </a:srgbClr>
                  </a:outerShdw>
                </a:effectLst>
                <a:latin typeface="NikoshBAN" pitchFamily="2" charset="0"/>
                <a:cs typeface="NikoshBAN" pitchFamily="2" charset="0"/>
              </a:rPr>
              <a:t>বিরাম</a:t>
            </a:r>
            <a:r>
              <a:rPr lang="en-US" sz="3600" b="1" dirty="0">
                <a:ln w="11430"/>
                <a:effectLst>
                  <a:outerShdw blurRad="50800" dist="39000" dir="5460000" algn="tl">
                    <a:srgbClr val="000000">
                      <a:alpha val="38000"/>
                    </a:srgbClr>
                  </a:outerShdw>
                </a:effectLst>
                <a:latin typeface="NikoshBAN" pitchFamily="2" charset="0"/>
                <a:cs typeface="NikoshBAN" pitchFamily="2" charset="0"/>
              </a:rPr>
              <a:t> </a:t>
            </a:r>
            <a:r>
              <a:rPr lang="en-US" sz="3600" b="1" dirty="0" err="1">
                <a:ln w="11430"/>
                <a:effectLst>
                  <a:outerShdw blurRad="50800" dist="39000" dir="5460000" algn="tl">
                    <a:srgbClr val="000000">
                      <a:alpha val="38000"/>
                    </a:srgbClr>
                  </a:outerShdw>
                </a:effectLst>
                <a:latin typeface="NikoshBAN" pitchFamily="2" charset="0"/>
                <a:cs typeface="NikoshBAN" pitchFamily="2" charset="0"/>
              </a:rPr>
              <a:t>চিহ্ন</a:t>
            </a:r>
            <a:r>
              <a:rPr lang="en-US" sz="3600" b="1" dirty="0">
                <a:ln w="11430"/>
                <a:effectLst>
                  <a:outerShdw blurRad="50800" dist="39000" dir="5460000" algn="tl">
                    <a:srgbClr val="000000">
                      <a:alpha val="38000"/>
                    </a:srgbClr>
                  </a:outerShdw>
                </a:effectLst>
                <a:latin typeface="NikoshBAN" pitchFamily="2" charset="0"/>
                <a:cs typeface="NikoshBAN" pitchFamily="2" charset="0"/>
              </a:rPr>
              <a:t> </a:t>
            </a:r>
            <a:r>
              <a:rPr lang="en-US" sz="3600" b="1" dirty="0" err="1">
                <a:ln w="11430"/>
                <a:effectLst>
                  <a:outerShdw blurRad="50800" dist="39000" dir="5460000" algn="tl">
                    <a:srgbClr val="000000">
                      <a:alpha val="38000"/>
                    </a:srgbClr>
                  </a:outerShdw>
                </a:effectLst>
                <a:latin typeface="NikoshBAN" pitchFamily="2" charset="0"/>
                <a:cs typeface="NikoshBAN" pitchFamily="2" charset="0"/>
              </a:rPr>
              <a:t>বসিয়ে</a:t>
            </a:r>
            <a:r>
              <a:rPr lang="en-US" sz="3600" b="1" dirty="0">
                <a:ln w="11430"/>
                <a:effectLst>
                  <a:outerShdw blurRad="50800" dist="39000" dir="5460000" algn="tl">
                    <a:srgbClr val="000000">
                      <a:alpha val="38000"/>
                    </a:srgbClr>
                  </a:outerShdw>
                </a:effectLst>
                <a:latin typeface="NikoshBAN" pitchFamily="2" charset="0"/>
                <a:cs typeface="NikoshBAN" pitchFamily="2" charset="0"/>
              </a:rPr>
              <a:t> </a:t>
            </a:r>
            <a:r>
              <a:rPr lang="en-US" sz="3600" b="1" dirty="0" err="1">
                <a:ln w="11430"/>
                <a:effectLst>
                  <a:outerShdw blurRad="50800" dist="39000" dir="5460000" algn="tl">
                    <a:srgbClr val="000000">
                      <a:alpha val="38000"/>
                    </a:srgbClr>
                  </a:outerShdw>
                </a:effectLst>
                <a:latin typeface="NikoshBAN" pitchFamily="2" charset="0"/>
                <a:cs typeface="NikoshBAN" pitchFamily="2" charset="0"/>
              </a:rPr>
              <a:t>অনুচ্ছেদটি</a:t>
            </a:r>
            <a:r>
              <a:rPr lang="en-US" sz="3600" b="1" dirty="0">
                <a:ln w="11430"/>
                <a:effectLst>
                  <a:outerShdw blurRad="50800" dist="39000" dir="5460000" algn="tl">
                    <a:srgbClr val="000000">
                      <a:alpha val="38000"/>
                    </a:srgbClr>
                  </a:outerShdw>
                </a:effectLst>
                <a:latin typeface="NikoshBAN" pitchFamily="2" charset="0"/>
                <a:cs typeface="NikoshBAN" pitchFamily="2" charset="0"/>
              </a:rPr>
              <a:t> </a:t>
            </a:r>
            <a:r>
              <a:rPr lang="en-US" sz="3600" b="1" dirty="0" err="1">
                <a:ln w="11430"/>
                <a:effectLst>
                  <a:outerShdw blurRad="50800" dist="39000" dir="5460000" algn="tl">
                    <a:srgbClr val="000000">
                      <a:alpha val="38000"/>
                    </a:srgbClr>
                  </a:outerShdw>
                </a:effectLst>
                <a:latin typeface="NikoshBAN" pitchFamily="2" charset="0"/>
                <a:cs typeface="NikoshBAN" pitchFamily="2" charset="0"/>
              </a:rPr>
              <a:t>লিখ</a:t>
            </a:r>
            <a:endParaRPr lang="en-US" sz="3600" b="1" cap="none" spc="0" dirty="0">
              <a:ln w="11430"/>
              <a:effectLst>
                <a:outerShdw blurRad="50800" dist="39000" dir="5460000" algn="tl">
                  <a:srgbClr val="000000">
                    <a:alpha val="38000"/>
                  </a:srgbClr>
                </a:outerShdw>
              </a:effectLst>
            </a:endParaRPr>
          </a:p>
        </p:txBody>
      </p:sp>
      <p:sp>
        <p:nvSpPr>
          <p:cNvPr id="10" name="Rectangle 9">
            <a:extLst>
              <a:ext uri="{FF2B5EF4-FFF2-40B4-BE49-F238E27FC236}">
                <a16:creationId xmlns:a16="http://schemas.microsoft.com/office/drawing/2014/main" id="{D10BEA20-1391-4045-9B84-6965B770C2B5}"/>
              </a:ext>
            </a:extLst>
          </p:cNvPr>
          <p:cNvSpPr/>
          <p:nvPr/>
        </p:nvSpPr>
        <p:spPr>
          <a:xfrm>
            <a:off x="787589" y="2816987"/>
            <a:ext cx="10080192" cy="10772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জল</a:t>
            </a:r>
            <a:r>
              <a:rPr lang="en-US" sz="32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যদি</a:t>
            </a:r>
            <a:r>
              <a:rPr lang="en-US" sz="32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নাই</a:t>
            </a:r>
            <a:r>
              <a:rPr lang="en-US" sz="32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পড়ে</a:t>
            </a:r>
            <a:r>
              <a:rPr lang="en-US" sz="32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তা</a:t>
            </a:r>
            <a:r>
              <a:rPr lang="en-US" sz="32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হলে</a:t>
            </a:r>
            <a:r>
              <a:rPr lang="en-US" sz="32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ঝর্ণাও</a:t>
            </a:r>
            <a:r>
              <a:rPr lang="en-US" sz="32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হবে</a:t>
            </a:r>
            <a:r>
              <a:rPr lang="en-US" sz="32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না</a:t>
            </a:r>
            <a:r>
              <a:rPr lang="en-US" sz="32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জলপ্রপাতও</a:t>
            </a:r>
            <a:r>
              <a:rPr lang="en-US" sz="32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হবে</a:t>
            </a:r>
            <a:r>
              <a:rPr lang="en-US" sz="32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না</a:t>
            </a:r>
            <a:r>
              <a:rPr lang="en-US" sz="32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কিন্ত</a:t>
            </a:r>
            <a:r>
              <a:rPr lang="en-US" sz="32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জল</a:t>
            </a:r>
            <a:r>
              <a:rPr lang="en-US" sz="32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যে</a:t>
            </a:r>
            <a:r>
              <a:rPr lang="en-US" sz="32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নিচে</a:t>
            </a:r>
            <a:r>
              <a:rPr lang="en-US" sz="32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পড়ছে</a:t>
            </a:r>
            <a:r>
              <a:rPr lang="en-US" sz="32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পড়ে</a:t>
            </a:r>
            <a:r>
              <a:rPr lang="en-US" sz="32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যাচ্ছেটা</a:t>
            </a:r>
            <a:r>
              <a:rPr lang="en-US" sz="32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কোথায়</a:t>
            </a:r>
            <a:endParaRPr lang="en-US" sz="3200" b="1" cap="none" spc="0" dirty="0">
              <a:ln w="11430"/>
              <a:solidFill>
                <a:schemeClr val="tx2"/>
              </a:solidFill>
              <a:effectLst>
                <a:outerShdw blurRad="50800" dist="39000" dir="5460000" algn="tl">
                  <a:srgbClr val="000000">
                    <a:alpha val="38000"/>
                  </a:srgbClr>
                </a:outerShdw>
              </a:effectLst>
            </a:endParaRPr>
          </a:p>
        </p:txBody>
      </p:sp>
      <p:sp>
        <p:nvSpPr>
          <p:cNvPr id="11" name="Rectangle 10">
            <a:extLst>
              <a:ext uri="{FF2B5EF4-FFF2-40B4-BE49-F238E27FC236}">
                <a16:creationId xmlns:a16="http://schemas.microsoft.com/office/drawing/2014/main" id="{9886E60D-26E6-4F4D-A298-08855FDA92F2}"/>
              </a:ext>
            </a:extLst>
          </p:cNvPr>
          <p:cNvSpPr/>
          <p:nvPr/>
        </p:nvSpPr>
        <p:spPr>
          <a:xfrm>
            <a:off x="787589" y="4478358"/>
            <a:ext cx="10080192" cy="10772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err="1">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জল</a:t>
            </a:r>
            <a:r>
              <a:rPr lang="en-US" sz="3200" b="1" dirty="0">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যদি</a:t>
            </a:r>
            <a:r>
              <a:rPr lang="en-US" sz="3200" b="1" dirty="0">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নাই</a:t>
            </a:r>
            <a:r>
              <a:rPr lang="en-US" sz="3200" b="1" dirty="0">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পড়ে</a:t>
            </a:r>
            <a:r>
              <a:rPr lang="en-US" sz="3200" b="1" dirty="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তা</a:t>
            </a:r>
            <a:r>
              <a:rPr lang="en-US" sz="3200" b="1" dirty="0">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হলে</a:t>
            </a:r>
            <a:r>
              <a:rPr lang="en-US" sz="3200" b="1" dirty="0">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ঝর্ণাও</a:t>
            </a:r>
            <a:r>
              <a:rPr lang="en-US" sz="3200" b="1" dirty="0">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হবে</a:t>
            </a:r>
            <a:r>
              <a:rPr lang="en-US" sz="3200" b="1" dirty="0">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না</a:t>
            </a:r>
            <a:r>
              <a:rPr lang="en-US" sz="3200" b="1" dirty="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a:t>
            </a:r>
            <a:r>
              <a:rPr lang="en-US" sz="3200" b="1" dirty="0">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জলপ্রপাতও</a:t>
            </a:r>
            <a:r>
              <a:rPr lang="en-US" sz="3200" b="1" dirty="0">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হবে</a:t>
            </a:r>
            <a:r>
              <a:rPr lang="en-US" sz="3200" b="1" dirty="0">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না</a:t>
            </a:r>
            <a:r>
              <a:rPr lang="en-US" sz="3200" b="1" dirty="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a:t>
            </a:r>
            <a:r>
              <a:rPr lang="en-US" sz="3200" b="1" dirty="0">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কিন্ত</a:t>
            </a:r>
            <a:r>
              <a:rPr lang="en-US" sz="3200" b="1" dirty="0">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জল</a:t>
            </a:r>
            <a:r>
              <a:rPr lang="en-US" sz="3200" b="1" dirty="0">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যে</a:t>
            </a:r>
            <a:r>
              <a:rPr lang="en-US" sz="3200" b="1" dirty="0">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নিচে</a:t>
            </a:r>
            <a:r>
              <a:rPr lang="en-US" sz="3200" b="1" dirty="0">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পড়ছে</a:t>
            </a:r>
            <a:r>
              <a:rPr lang="en-US" sz="3200" b="1" dirty="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a:t>
            </a:r>
            <a:r>
              <a:rPr lang="en-US" sz="3200" b="1" dirty="0">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পড়ে</a:t>
            </a:r>
            <a:r>
              <a:rPr lang="en-US" sz="3200" b="1" dirty="0">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যাচ্ছেটা</a:t>
            </a:r>
            <a:r>
              <a:rPr lang="en-US" sz="3200" b="1" dirty="0">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কোথায়</a:t>
            </a:r>
            <a:r>
              <a:rPr lang="en-US" sz="3200" b="1" dirty="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a:t>
            </a:r>
            <a:endParaRPr lang="en-US" sz="3200" b="1" cap="none" spc="0"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62328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8" fill="hold" grpId="1" nodeType="clickEffect">
                                  <p:stCondLst>
                                    <p:cond delay="0"/>
                                  </p:stCondLst>
                                  <p:childTnLst>
                                    <p:anim calcmode="lin" valueType="num">
                                      <p:cBhvr additive="base">
                                        <p:cTn id="22" dur="500"/>
                                        <p:tgtEl>
                                          <p:spTgt spid="10"/>
                                        </p:tgtEl>
                                        <p:attrNameLst>
                                          <p:attrName>ppt_x</p:attrName>
                                        </p:attrNameLst>
                                      </p:cBhvr>
                                      <p:tavLst>
                                        <p:tav tm="0">
                                          <p:val>
                                            <p:strVal val="ppt_x"/>
                                          </p:val>
                                        </p:tav>
                                        <p:tav tm="100000">
                                          <p:val>
                                            <p:strVal val="0-ppt_w/2"/>
                                          </p:val>
                                        </p:tav>
                                      </p:tavLst>
                                    </p:anim>
                                    <p:anim calcmode="lin" valueType="num">
                                      <p:cBhvr additive="base">
                                        <p:cTn id="23" dur="500"/>
                                        <p:tgtEl>
                                          <p:spTgt spid="10"/>
                                        </p:tgtEl>
                                        <p:attrNameLst>
                                          <p:attrName>ppt_y</p:attrName>
                                        </p:attrNameLst>
                                      </p:cBhvr>
                                      <p:tavLst>
                                        <p:tav tm="0">
                                          <p:val>
                                            <p:strVal val="ppt_y"/>
                                          </p:val>
                                        </p:tav>
                                        <p:tav tm="100000">
                                          <p:val>
                                            <p:strVal val="ppt_y"/>
                                          </p:val>
                                        </p:tav>
                                      </p:tavLst>
                                    </p:anim>
                                    <p:set>
                                      <p:cBhvr>
                                        <p:cTn id="24" dur="1" fill="hold">
                                          <p:stCondLst>
                                            <p:cond delay="499"/>
                                          </p:stCondLst>
                                        </p:cTn>
                                        <p:tgtEl>
                                          <p:spTgt spid="1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0-#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0" grpId="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C36C01-A48A-487F-8E9B-6A23A83CF0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725025" y="5023315"/>
            <a:ext cx="2466975" cy="1847850"/>
          </a:xfrm>
          <a:prstGeom prst="rect">
            <a:avLst/>
          </a:prstGeom>
        </p:spPr>
      </p:pic>
      <p:pic>
        <p:nvPicPr>
          <p:cNvPr id="3" name="Picture 2">
            <a:extLst>
              <a:ext uri="{FF2B5EF4-FFF2-40B4-BE49-F238E27FC236}">
                <a16:creationId xmlns:a16="http://schemas.microsoft.com/office/drawing/2014/main" id="{CFC9FA1B-2ED8-4DDC-AE7F-2AE66C7AEA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66975" cy="1847850"/>
          </a:xfrm>
          <a:prstGeom prst="rect">
            <a:avLst/>
          </a:prstGeom>
        </p:spPr>
      </p:pic>
      <p:sp>
        <p:nvSpPr>
          <p:cNvPr id="6" name="Rectangle 5">
            <a:extLst>
              <a:ext uri="{FF2B5EF4-FFF2-40B4-BE49-F238E27FC236}">
                <a16:creationId xmlns:a16="http://schemas.microsoft.com/office/drawing/2014/main" id="{E52FB971-AFF6-4A41-81C6-B59EB902A9DE}"/>
              </a:ext>
            </a:extLst>
          </p:cNvPr>
          <p:cNvSpPr/>
          <p:nvPr/>
        </p:nvSpPr>
        <p:spPr>
          <a:xfrm>
            <a:off x="4266652" y="77287"/>
            <a:ext cx="182934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মূল্যায়ন</a:t>
            </a:r>
            <a:endParaRPr lang="en-US" sz="5400" b="1" cap="none" spc="0" dirty="0">
              <a:ln w="11430"/>
              <a:solidFill>
                <a:schemeClr val="tx2"/>
              </a:solidFill>
              <a:effectLst>
                <a:outerShdw blurRad="50800" dist="39000" dir="5460000" algn="tl">
                  <a:srgbClr val="000000">
                    <a:alpha val="38000"/>
                  </a:srgbClr>
                </a:outerShdw>
              </a:effectLst>
            </a:endParaRPr>
          </a:p>
        </p:txBody>
      </p:sp>
      <p:sp>
        <p:nvSpPr>
          <p:cNvPr id="8" name="Rectangle 7">
            <a:extLst>
              <a:ext uri="{FF2B5EF4-FFF2-40B4-BE49-F238E27FC236}">
                <a16:creationId xmlns:a16="http://schemas.microsoft.com/office/drawing/2014/main" id="{0C592209-3B7A-4E0F-8AB5-32F07A63ED37}"/>
              </a:ext>
            </a:extLst>
          </p:cNvPr>
          <p:cNvSpPr/>
          <p:nvPr/>
        </p:nvSpPr>
        <p:spPr>
          <a:xfrm>
            <a:off x="1605648" y="1117478"/>
            <a:ext cx="6564096"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প্রশ্নগুলোর</a:t>
            </a:r>
            <a:r>
              <a:rPr lang="en-US" sz="32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উত্তর</a:t>
            </a:r>
            <a:r>
              <a:rPr lang="en-US" sz="32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লিখি</a:t>
            </a:r>
            <a:r>
              <a:rPr lang="en-US" sz="32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 ও </a:t>
            </a:r>
            <a:r>
              <a:rPr lang="en-US" sz="32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বলি</a:t>
            </a:r>
            <a:endParaRPr lang="en-US" sz="3200" b="1" cap="none" spc="0" dirty="0">
              <a:ln w="11430"/>
              <a:solidFill>
                <a:schemeClr val="tx2"/>
              </a:solidFill>
              <a:effectLst>
                <a:outerShdw blurRad="50800" dist="39000" dir="5460000" algn="tl">
                  <a:srgbClr val="000000">
                    <a:alpha val="38000"/>
                  </a:srgbClr>
                </a:outerShdw>
              </a:effectLst>
            </a:endParaRPr>
          </a:p>
        </p:txBody>
      </p:sp>
      <p:sp>
        <p:nvSpPr>
          <p:cNvPr id="9" name="Rectangle 8">
            <a:extLst>
              <a:ext uri="{FF2B5EF4-FFF2-40B4-BE49-F238E27FC236}">
                <a16:creationId xmlns:a16="http://schemas.microsoft.com/office/drawing/2014/main" id="{49D86A1D-3450-443B-82FD-95170EAB9A58}"/>
              </a:ext>
            </a:extLst>
          </p:cNvPr>
          <p:cNvSpPr/>
          <p:nvPr/>
        </p:nvSpPr>
        <p:spPr>
          <a:xfrm>
            <a:off x="1800439" y="1887628"/>
            <a:ext cx="5353210"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0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ক) </a:t>
            </a:r>
            <a:r>
              <a:rPr lang="en-US" sz="40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নায়গ্রা</a:t>
            </a:r>
            <a:r>
              <a:rPr lang="en-US" sz="40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 </a:t>
            </a:r>
            <a:r>
              <a:rPr lang="en-US" sz="40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কোথায়</a:t>
            </a:r>
            <a:r>
              <a:rPr lang="en-US" sz="40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 </a:t>
            </a:r>
            <a:r>
              <a:rPr lang="en-US" sz="40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অবস্থিত</a:t>
            </a:r>
            <a:r>
              <a:rPr lang="en-US" sz="40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a:t>
            </a:r>
            <a:endParaRPr lang="en-US" sz="4000" b="1" cap="none" spc="0" dirty="0">
              <a:ln w="11430"/>
              <a:solidFill>
                <a:schemeClr val="tx2"/>
              </a:solidFill>
              <a:effectLst>
                <a:outerShdw blurRad="50800" dist="39000" dir="5460000" algn="tl">
                  <a:srgbClr val="000000">
                    <a:alpha val="38000"/>
                  </a:srgbClr>
                </a:outerShdw>
              </a:effectLst>
            </a:endParaRPr>
          </a:p>
        </p:txBody>
      </p:sp>
      <p:sp>
        <p:nvSpPr>
          <p:cNvPr id="10" name="Rectangle 9">
            <a:extLst>
              <a:ext uri="{FF2B5EF4-FFF2-40B4-BE49-F238E27FC236}">
                <a16:creationId xmlns:a16="http://schemas.microsoft.com/office/drawing/2014/main" id="{32154CCC-25D2-45AC-8762-B334DAE6638B}"/>
              </a:ext>
            </a:extLst>
          </p:cNvPr>
          <p:cNvSpPr/>
          <p:nvPr/>
        </p:nvSpPr>
        <p:spPr>
          <a:xfrm>
            <a:off x="2025327" y="3531231"/>
            <a:ext cx="7054795"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0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গ)</a:t>
            </a:r>
            <a:r>
              <a:rPr lang="en-US" sz="40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নায়গ্রা</a:t>
            </a:r>
            <a:r>
              <a:rPr lang="en-US" sz="40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 </a:t>
            </a:r>
            <a:r>
              <a:rPr lang="en-US" sz="40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জলপ্রপাত</a:t>
            </a:r>
            <a:r>
              <a:rPr lang="en-US" sz="40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 </a:t>
            </a:r>
            <a:r>
              <a:rPr lang="en-US" sz="40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কোথায়</a:t>
            </a:r>
            <a:r>
              <a:rPr lang="en-US" sz="40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 </a:t>
            </a:r>
            <a:r>
              <a:rPr lang="en-US" sz="40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গড়িয়ে</a:t>
            </a:r>
            <a:r>
              <a:rPr lang="en-US" sz="40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 </a:t>
            </a:r>
            <a:r>
              <a:rPr lang="en-US" sz="40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পড়ে</a:t>
            </a:r>
            <a:r>
              <a:rPr lang="en-US" sz="40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a:t>
            </a:r>
            <a:endParaRPr lang="en-US" sz="4000" b="1" cap="none" spc="0" dirty="0">
              <a:ln w="11430"/>
              <a:solidFill>
                <a:schemeClr val="tx2"/>
              </a:solidFill>
              <a:effectLst>
                <a:outerShdw blurRad="50800" dist="39000" dir="5460000" algn="tl">
                  <a:srgbClr val="000000">
                    <a:alpha val="38000"/>
                  </a:srgbClr>
                </a:outerShdw>
              </a:effectLst>
            </a:endParaRPr>
          </a:p>
        </p:txBody>
      </p:sp>
      <p:sp>
        <p:nvSpPr>
          <p:cNvPr id="11" name="Rectangle 10">
            <a:extLst>
              <a:ext uri="{FF2B5EF4-FFF2-40B4-BE49-F238E27FC236}">
                <a16:creationId xmlns:a16="http://schemas.microsoft.com/office/drawing/2014/main" id="{F0E43AD5-1353-4A07-BFBF-E831F5DAC623}"/>
              </a:ext>
            </a:extLst>
          </p:cNvPr>
          <p:cNvSpPr/>
          <p:nvPr/>
        </p:nvSpPr>
        <p:spPr>
          <a:xfrm>
            <a:off x="1841765" y="2711513"/>
            <a:ext cx="7424119"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0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খ) </a:t>
            </a:r>
            <a:r>
              <a:rPr lang="en-US" sz="40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ঝর্ণা</a:t>
            </a:r>
            <a:r>
              <a:rPr lang="en-US" sz="40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 ও </a:t>
            </a:r>
            <a:r>
              <a:rPr lang="en-US" sz="40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জলপ্রপাতের</a:t>
            </a:r>
            <a:r>
              <a:rPr lang="en-US" sz="40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 </a:t>
            </a:r>
            <a:r>
              <a:rPr lang="en-US" sz="40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মধ্যে</a:t>
            </a:r>
            <a:r>
              <a:rPr lang="en-US" sz="40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 </a:t>
            </a:r>
            <a:r>
              <a:rPr lang="en-US" sz="40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পার্থক্য</a:t>
            </a:r>
            <a:r>
              <a:rPr lang="en-US" sz="40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 </a:t>
            </a:r>
            <a:r>
              <a:rPr lang="en-US" sz="40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কি</a:t>
            </a:r>
            <a:r>
              <a:rPr lang="en-US" sz="40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a:t>
            </a:r>
            <a:endParaRPr lang="en-US" sz="4000" b="1" cap="none" spc="0" dirty="0">
              <a:ln w="11430"/>
              <a:solidFill>
                <a:schemeClr val="tx2"/>
              </a:solidFill>
              <a:effectLst>
                <a:outerShdw blurRad="50800" dist="39000" dir="5460000" algn="tl">
                  <a:srgbClr val="000000">
                    <a:alpha val="38000"/>
                  </a:srgbClr>
                </a:outerShdw>
              </a:effectLst>
            </a:endParaRPr>
          </a:p>
        </p:txBody>
      </p:sp>
      <p:sp>
        <p:nvSpPr>
          <p:cNvPr id="12" name="Rectangle 11">
            <a:extLst>
              <a:ext uri="{FF2B5EF4-FFF2-40B4-BE49-F238E27FC236}">
                <a16:creationId xmlns:a16="http://schemas.microsoft.com/office/drawing/2014/main" id="{4F26B429-C1FE-484D-A508-02875C824124}"/>
              </a:ext>
            </a:extLst>
          </p:cNvPr>
          <p:cNvSpPr/>
          <p:nvPr/>
        </p:nvSpPr>
        <p:spPr>
          <a:xfrm>
            <a:off x="2025327" y="5776880"/>
            <a:ext cx="4689313"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গ)</a:t>
            </a:r>
            <a:r>
              <a:rPr lang="bn-IN" sz="3200" b="1" dirty="0">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কানাডার টরেন্টোতে</a:t>
            </a:r>
            <a:endParaRPr lang="en-US" sz="3200" b="1" cap="none" spc="0" dirty="0">
              <a:ln w="11430"/>
              <a:solidFill>
                <a:srgbClr val="00B050"/>
              </a:solidFill>
              <a:effectLst>
                <a:outerShdw blurRad="50800" dist="39000" dir="5460000" algn="tl">
                  <a:srgbClr val="000000">
                    <a:alpha val="38000"/>
                  </a:srgbClr>
                </a:outerShdw>
              </a:effectLst>
            </a:endParaRPr>
          </a:p>
        </p:txBody>
      </p:sp>
      <p:sp>
        <p:nvSpPr>
          <p:cNvPr id="14" name="Rectangle 13">
            <a:extLst>
              <a:ext uri="{FF2B5EF4-FFF2-40B4-BE49-F238E27FC236}">
                <a16:creationId xmlns:a16="http://schemas.microsoft.com/office/drawing/2014/main" id="{F720A826-C11C-472B-BFAA-CFAEFE6EB95A}"/>
              </a:ext>
            </a:extLst>
          </p:cNvPr>
          <p:cNvSpPr/>
          <p:nvPr/>
        </p:nvSpPr>
        <p:spPr>
          <a:xfrm>
            <a:off x="2211091" y="4518358"/>
            <a:ext cx="535321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ক)</a:t>
            </a:r>
            <a:r>
              <a:rPr lang="en-US" sz="3200" b="1" dirty="0" err="1">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ঝর্ণা</a:t>
            </a:r>
            <a:r>
              <a:rPr lang="en-US" sz="3200" b="1" dirty="0">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 </a:t>
            </a:r>
            <a:r>
              <a:rPr lang="bn-IN" sz="3200" b="1" dirty="0">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ছোট আর</a:t>
            </a:r>
            <a:r>
              <a:rPr lang="en-US" sz="3200" b="1" dirty="0">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জলপ্রপাত</a:t>
            </a:r>
            <a:r>
              <a:rPr lang="bn-IN" sz="3200" b="1" dirty="0">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 বড়।</a:t>
            </a:r>
            <a:r>
              <a:rPr lang="en-US" sz="3200" b="1" dirty="0">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 </a:t>
            </a:r>
            <a:endParaRPr lang="en-US" sz="3200" b="1" cap="none" spc="0" dirty="0">
              <a:ln w="11430"/>
              <a:solidFill>
                <a:srgbClr val="00B050"/>
              </a:solidFill>
              <a:effectLst>
                <a:outerShdw blurRad="50800" dist="39000" dir="5460000" algn="tl">
                  <a:srgbClr val="000000">
                    <a:alpha val="38000"/>
                  </a:srgbClr>
                </a:outerShdw>
              </a:effectLst>
            </a:endParaRPr>
          </a:p>
        </p:txBody>
      </p:sp>
      <p:sp>
        <p:nvSpPr>
          <p:cNvPr id="15" name="Rectangle 14">
            <a:extLst>
              <a:ext uri="{FF2B5EF4-FFF2-40B4-BE49-F238E27FC236}">
                <a16:creationId xmlns:a16="http://schemas.microsoft.com/office/drawing/2014/main" id="{2D12E561-9D04-4FD0-ADD0-4F4175854924}"/>
              </a:ext>
            </a:extLst>
          </p:cNvPr>
          <p:cNvSpPr/>
          <p:nvPr/>
        </p:nvSpPr>
        <p:spPr>
          <a:xfrm>
            <a:off x="2211090" y="5147619"/>
            <a:ext cx="354771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খ)</a:t>
            </a:r>
            <a:r>
              <a:rPr lang="bn-IN" sz="3200" b="1" dirty="0">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সমতল ভূমিতে</a:t>
            </a:r>
            <a:endParaRPr lang="en-US" sz="3200" b="1" cap="none" spc="0" dirty="0">
              <a:ln w="11430"/>
              <a:solidFill>
                <a:srgbClr val="00B05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79375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4700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8" name="Picture 7" descr="200copy.png">
            <a:extLst>
              <a:ext uri="{FF2B5EF4-FFF2-40B4-BE49-F238E27FC236}">
                <a16:creationId xmlns:a16="http://schemas.microsoft.com/office/drawing/2014/main" id="{85BBB9E3-1D74-4BB0-95A7-EFAEDFD2C225}"/>
              </a:ext>
            </a:extLst>
          </p:cNvPr>
          <p:cNvPicPr>
            <a:picLocks noChangeAspect="1"/>
          </p:cNvPicPr>
          <p:nvPr/>
        </p:nvPicPr>
        <p:blipFill>
          <a:blip r:embed="rId2" cstate="print"/>
          <a:srcRect t="21197" r="4394" b="60801"/>
          <a:stretch>
            <a:fillRect/>
          </a:stretch>
        </p:blipFill>
        <p:spPr>
          <a:xfrm>
            <a:off x="1524000" y="381000"/>
            <a:ext cx="7489976" cy="1047419"/>
          </a:xfrm>
          <a:prstGeom prst="rect">
            <a:avLst/>
          </a:prstGeom>
          <a:solidFill>
            <a:srgbClr val="FFFF00"/>
          </a:solidFill>
        </p:spPr>
      </p:pic>
      <p:pic>
        <p:nvPicPr>
          <p:cNvPr id="9" name="Picture 8">
            <a:extLst>
              <a:ext uri="{FF2B5EF4-FFF2-40B4-BE49-F238E27FC236}">
                <a16:creationId xmlns:a16="http://schemas.microsoft.com/office/drawing/2014/main" id="{8CE62913-DED8-4F16-8D71-709A31D47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 y="1676400"/>
            <a:ext cx="11799277" cy="4800600"/>
          </a:xfrm>
          <a:prstGeom prst="rect">
            <a:avLst/>
          </a:prstGeom>
          <a:solidFill>
            <a:schemeClr val="bg1"/>
          </a:solidFill>
        </p:spPr>
      </p:pic>
    </p:spTree>
    <p:extLst>
      <p:ext uri="{BB962C8B-B14F-4D97-AF65-F5344CB8AC3E}">
        <p14:creationId xmlns:p14="http://schemas.microsoft.com/office/powerpoint/2010/main" val="91878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0" fill="hold"/>
                                        <p:tgtEl>
                                          <p:spTgt spid="8"/>
                                        </p:tgtEl>
                                        <p:attrNameLst>
                                          <p:attrName>ppt_w</p:attrName>
                                        </p:attrNameLst>
                                      </p:cBhvr>
                                      <p:tavLst>
                                        <p:tav tm="0">
                                          <p:val>
                                            <p:fltVal val="0"/>
                                          </p:val>
                                        </p:tav>
                                        <p:tav tm="100000">
                                          <p:val>
                                            <p:strVal val="#ppt_w"/>
                                          </p:val>
                                        </p:tav>
                                      </p:tavLst>
                                    </p:anim>
                                    <p:anim calcmode="lin" valueType="num">
                                      <p:cBhvr>
                                        <p:cTn id="8" dur="50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D4ABDB-FAD0-45B3-B72F-27685D2E1C71}"/>
              </a:ext>
            </a:extLst>
          </p:cNvPr>
          <p:cNvSpPr/>
          <p:nvPr/>
        </p:nvSpPr>
        <p:spPr>
          <a:xfrm>
            <a:off x="168939" y="1921790"/>
            <a:ext cx="5769613" cy="3785652"/>
          </a:xfrm>
          <a:prstGeom prst="rect">
            <a:avLst/>
          </a:prstGeom>
        </p:spPr>
        <p:txBody>
          <a:bodyPr wrap="square">
            <a:spAutoFit/>
          </a:bodyPr>
          <a:lstStyle/>
          <a:p>
            <a:pPr algn="ctr"/>
            <a:r>
              <a:rPr lang="en-US" sz="4000" dirty="0" err="1">
                <a:latin typeface="NikoshBAN" pitchFamily="2" charset="0"/>
                <a:cs typeface="NikoshBAN" pitchFamily="2" charset="0"/>
              </a:rPr>
              <a:t>সুব্রত</a:t>
            </a:r>
            <a:r>
              <a:rPr lang="en-US" sz="4000" dirty="0">
                <a:latin typeface="NikoshBAN" pitchFamily="2" charset="0"/>
                <a:cs typeface="NikoshBAN" pitchFamily="2" charset="0"/>
              </a:rPr>
              <a:t> </a:t>
            </a:r>
            <a:r>
              <a:rPr lang="en-US" sz="4000" dirty="0" err="1">
                <a:latin typeface="NikoshBAN" pitchFamily="2" charset="0"/>
                <a:cs typeface="NikoshBAN" pitchFamily="2" charset="0"/>
              </a:rPr>
              <a:t>চৌধুরী</a:t>
            </a:r>
            <a:endParaRPr lang="en-US" sz="4000" dirty="0">
              <a:latin typeface="NikoshBAN" pitchFamily="2" charset="0"/>
              <a:cs typeface="NikoshBAN" pitchFamily="2" charset="0"/>
            </a:endParaRPr>
          </a:p>
          <a:p>
            <a:pPr algn="ctr"/>
            <a:r>
              <a:rPr lang="en-US" sz="4000" dirty="0" err="1">
                <a:latin typeface="NikoshBAN" pitchFamily="2" charset="0"/>
                <a:cs typeface="NikoshBAN" pitchFamily="2" charset="0"/>
              </a:rPr>
              <a:t>সহকারী</a:t>
            </a:r>
            <a:r>
              <a:rPr lang="en-US" sz="4000" dirty="0">
                <a:latin typeface="NikoshBAN" pitchFamily="2" charset="0"/>
                <a:cs typeface="NikoshBAN" pitchFamily="2" charset="0"/>
              </a:rPr>
              <a:t> </a:t>
            </a:r>
            <a:r>
              <a:rPr lang="en-US" sz="4000" dirty="0" err="1">
                <a:latin typeface="NikoshBAN" pitchFamily="2" charset="0"/>
                <a:cs typeface="NikoshBAN" pitchFamily="2" charset="0"/>
              </a:rPr>
              <a:t>শিক্ষক</a:t>
            </a:r>
            <a:endParaRPr lang="en-US" sz="4000" dirty="0">
              <a:latin typeface="NikoshBAN" pitchFamily="2" charset="0"/>
              <a:cs typeface="NikoshBAN" pitchFamily="2" charset="0"/>
            </a:endParaRPr>
          </a:p>
          <a:p>
            <a:pPr algn="ctr"/>
            <a:r>
              <a:rPr lang="en-US" sz="4000" dirty="0" err="1">
                <a:latin typeface="NikoshBAN" pitchFamily="2" charset="0"/>
                <a:cs typeface="NikoshBAN" pitchFamily="2" charset="0"/>
              </a:rPr>
              <a:t>বেড়াবাড়ীয়া</a:t>
            </a:r>
            <a:r>
              <a:rPr lang="en-US" sz="4000" dirty="0">
                <a:latin typeface="NikoshBAN" pitchFamily="2" charset="0"/>
                <a:cs typeface="NikoshBAN" pitchFamily="2" charset="0"/>
              </a:rPr>
              <a:t> </a:t>
            </a:r>
            <a:r>
              <a:rPr lang="en-US" sz="4000" dirty="0" err="1">
                <a:latin typeface="NikoshBAN" pitchFamily="2" charset="0"/>
                <a:cs typeface="NikoshBAN" pitchFamily="2" charset="0"/>
              </a:rPr>
              <a:t>সরকারি</a:t>
            </a:r>
            <a:r>
              <a:rPr lang="en-US" sz="4000" dirty="0">
                <a:latin typeface="NikoshBAN" pitchFamily="2" charset="0"/>
                <a:cs typeface="NikoshBAN" pitchFamily="2" charset="0"/>
              </a:rPr>
              <a:t> </a:t>
            </a:r>
            <a:r>
              <a:rPr lang="en-US" sz="4000" dirty="0" err="1">
                <a:latin typeface="NikoshBAN" pitchFamily="2" charset="0"/>
                <a:cs typeface="NikoshBAN" pitchFamily="2" charset="0"/>
              </a:rPr>
              <a:t>প্রাথমিক</a:t>
            </a:r>
            <a:r>
              <a:rPr lang="en-US" sz="4000" dirty="0">
                <a:latin typeface="NikoshBAN" pitchFamily="2" charset="0"/>
                <a:cs typeface="NikoshBAN" pitchFamily="2" charset="0"/>
              </a:rPr>
              <a:t> </a:t>
            </a:r>
            <a:r>
              <a:rPr lang="en-US" sz="4000" dirty="0" err="1">
                <a:latin typeface="NikoshBAN" pitchFamily="2" charset="0"/>
                <a:cs typeface="NikoshBAN" pitchFamily="2" charset="0"/>
              </a:rPr>
              <a:t>বিদ্যালয়</a:t>
            </a:r>
            <a:endParaRPr lang="en-US" sz="4000" dirty="0">
              <a:latin typeface="NikoshBAN" pitchFamily="2" charset="0"/>
              <a:cs typeface="NikoshBAN" pitchFamily="2" charset="0"/>
            </a:endParaRPr>
          </a:p>
          <a:p>
            <a:pPr algn="ctr"/>
            <a:r>
              <a:rPr lang="en-US" sz="4000" dirty="0" err="1">
                <a:latin typeface="NikoshBAN" pitchFamily="2" charset="0"/>
                <a:cs typeface="NikoshBAN" pitchFamily="2" charset="0"/>
              </a:rPr>
              <a:t>পরশুরাম,ফেনী</a:t>
            </a:r>
            <a:endParaRPr lang="en-US" sz="3200" dirty="0">
              <a:latin typeface="Times New Roman" pitchFamily="18" charset="0"/>
              <a:cs typeface="Times New Roman" pitchFamily="18" charset="0"/>
            </a:endParaRPr>
          </a:p>
          <a:p>
            <a:endParaRPr lang="bn-IN" sz="4000" dirty="0">
              <a:latin typeface="NikoshBAN" pitchFamily="2" charset="0"/>
              <a:cs typeface="NikoshBAN" pitchFamily="2" charset="0"/>
            </a:endParaRPr>
          </a:p>
        </p:txBody>
      </p:sp>
      <p:sp>
        <p:nvSpPr>
          <p:cNvPr id="4" name="TextBox 3">
            <a:extLst>
              <a:ext uri="{FF2B5EF4-FFF2-40B4-BE49-F238E27FC236}">
                <a16:creationId xmlns:a16="http://schemas.microsoft.com/office/drawing/2014/main" id="{7FB1B1FC-1802-4838-A27C-5F84A2F50FAF}"/>
              </a:ext>
            </a:extLst>
          </p:cNvPr>
          <p:cNvSpPr txBox="1"/>
          <p:nvPr/>
        </p:nvSpPr>
        <p:spPr>
          <a:xfrm>
            <a:off x="7047195" y="1899971"/>
            <a:ext cx="4369889" cy="3785652"/>
          </a:xfrm>
          <a:prstGeom prst="rect">
            <a:avLst/>
          </a:prstGeom>
          <a:noFill/>
        </p:spPr>
        <p:txBody>
          <a:bodyPr wrap="square" rtlCol="0">
            <a:spAutoFit/>
          </a:bodyPr>
          <a:lstStyle/>
          <a:p>
            <a:pPr algn="ctr"/>
            <a:r>
              <a:rPr lang="bn-IN" sz="4000" dirty="0">
                <a:latin typeface="NikoshBAN" pitchFamily="2" charset="0"/>
                <a:cs typeface="NikoshBAN" pitchFamily="2" charset="0"/>
              </a:rPr>
              <a:t>বাংলা</a:t>
            </a:r>
          </a:p>
          <a:p>
            <a:pPr algn="ctr"/>
            <a:r>
              <a:rPr lang="bn-IN" sz="4000" dirty="0">
                <a:latin typeface="NikoshBAN" pitchFamily="2" charset="0"/>
                <a:cs typeface="NikoshBAN" pitchFamily="2" charset="0"/>
              </a:rPr>
              <a:t>৫ম শ্রেণি</a:t>
            </a:r>
          </a:p>
          <a:p>
            <a:pPr algn="ctr"/>
            <a:r>
              <a:rPr lang="en-US" sz="4000" dirty="0" err="1">
                <a:latin typeface="NikoshBAN" pitchFamily="2" charset="0"/>
                <a:cs typeface="NikoshBAN" pitchFamily="2" charset="0"/>
              </a:rPr>
              <a:t>পাঠ</a:t>
            </a:r>
            <a:r>
              <a:rPr lang="en-US" sz="4000" dirty="0">
                <a:latin typeface="NikoshBAN" pitchFamily="2" charset="0"/>
                <a:cs typeface="NikoshBAN" pitchFamily="2" charset="0"/>
              </a:rPr>
              <a:t>:</a:t>
            </a:r>
            <a:r>
              <a:rPr lang="bn-IN" sz="4000" dirty="0">
                <a:latin typeface="NikoshBAN" pitchFamily="2" charset="0"/>
                <a:cs typeface="NikoshBAN" pitchFamily="2" charset="0"/>
              </a:rPr>
              <a:t> দেখে এলাম    নায়াগ্রা</a:t>
            </a:r>
          </a:p>
          <a:p>
            <a:pPr algn="ctr"/>
            <a:r>
              <a:rPr lang="en-US" sz="4000" dirty="0" err="1">
                <a:latin typeface="NikoshBAN" pitchFamily="2" charset="0"/>
                <a:cs typeface="NikoshBAN" pitchFamily="2" charset="0"/>
              </a:rPr>
              <a:t>বিশেষ</a:t>
            </a:r>
            <a:r>
              <a:rPr lang="en-US" sz="4000" dirty="0">
                <a:latin typeface="NikoshBAN" pitchFamily="2" charset="0"/>
                <a:cs typeface="NikoshBAN" pitchFamily="2" charset="0"/>
              </a:rPr>
              <a:t> </a:t>
            </a:r>
            <a:r>
              <a:rPr lang="bn-IN" sz="4000" dirty="0">
                <a:latin typeface="NikoshBAN" pitchFamily="2" charset="0"/>
                <a:cs typeface="NikoshBAN" pitchFamily="2" charset="0"/>
              </a:rPr>
              <a:t>পাঠঃ </a:t>
            </a:r>
            <a:r>
              <a:rPr lang="en-US" sz="4000" dirty="0" err="1">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তোমরা</a:t>
            </a:r>
            <a:r>
              <a:rPr lang="en-US" sz="4000" dirty="0">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 </a:t>
            </a:r>
            <a:r>
              <a:rPr lang="en-US" sz="4000" dirty="0" err="1">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নিশ্চয়ই</a:t>
            </a:r>
            <a:r>
              <a:rPr lang="en-US" sz="4000" dirty="0">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…ন</a:t>
            </a:r>
            <a:r>
              <a:rPr lang="bn-IN" sz="4000" dirty="0">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দী</a:t>
            </a:r>
            <a:r>
              <a:rPr lang="en-US" sz="4000" dirty="0">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 </a:t>
            </a:r>
            <a:r>
              <a:rPr lang="en-US" sz="4000" dirty="0" err="1">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হয়ে</a:t>
            </a:r>
            <a:r>
              <a:rPr lang="en-US" sz="4000" dirty="0">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 </a:t>
            </a:r>
            <a:r>
              <a:rPr lang="en-US" sz="4000" dirty="0" err="1">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যায়</a:t>
            </a:r>
            <a:r>
              <a:rPr lang="en-US" sz="4000" dirty="0">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a:t>
            </a:r>
            <a:endParaRPr lang="bn-IN" sz="4000" dirty="0">
              <a:latin typeface="NikoshBAN" pitchFamily="2" charset="0"/>
              <a:cs typeface="NikoshBAN" pitchFamily="2" charset="0"/>
            </a:endParaRPr>
          </a:p>
          <a:p>
            <a:endParaRPr lang="en-US" sz="4000" dirty="0">
              <a:latin typeface="NikoshBAN" pitchFamily="2" charset="0"/>
              <a:cs typeface="NikoshBAN" pitchFamily="2" charset="0"/>
            </a:endParaRPr>
          </a:p>
        </p:txBody>
      </p:sp>
      <p:pic>
        <p:nvPicPr>
          <p:cNvPr id="5" name="Picture 4">
            <a:extLst>
              <a:ext uri="{FF2B5EF4-FFF2-40B4-BE49-F238E27FC236}">
                <a16:creationId xmlns:a16="http://schemas.microsoft.com/office/drawing/2014/main" id="{02EBB242-024B-4052-83B4-D8999BF54E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3485" y="-126608"/>
            <a:ext cx="1433711" cy="6997774"/>
          </a:xfrm>
          <a:prstGeom prst="rect">
            <a:avLst/>
          </a:prstGeom>
        </p:spPr>
      </p:pic>
      <p:pic>
        <p:nvPicPr>
          <p:cNvPr id="7" name="Picture 6">
            <a:extLst>
              <a:ext uri="{FF2B5EF4-FFF2-40B4-BE49-F238E27FC236}">
                <a16:creationId xmlns:a16="http://schemas.microsoft.com/office/drawing/2014/main" id="{5100F0AC-6667-4073-84F6-E05AE660CE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9725025" y="5023315"/>
            <a:ext cx="2466975" cy="1847850"/>
          </a:xfrm>
          <a:prstGeom prst="rect">
            <a:avLst/>
          </a:prstGeom>
        </p:spPr>
      </p:pic>
      <p:pic>
        <p:nvPicPr>
          <p:cNvPr id="11" name="Picture 10">
            <a:extLst>
              <a:ext uri="{FF2B5EF4-FFF2-40B4-BE49-F238E27FC236}">
                <a16:creationId xmlns:a16="http://schemas.microsoft.com/office/drawing/2014/main" id="{797741EA-C599-41B2-88ED-0EA555F453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68940" y="73940"/>
            <a:ext cx="2466975" cy="1847850"/>
          </a:xfrm>
          <a:prstGeom prst="rect">
            <a:avLst/>
          </a:prstGeom>
        </p:spPr>
      </p:pic>
      <p:pic>
        <p:nvPicPr>
          <p:cNvPr id="13" name="Picture 12">
            <a:extLst>
              <a:ext uri="{FF2B5EF4-FFF2-40B4-BE49-F238E27FC236}">
                <a16:creationId xmlns:a16="http://schemas.microsoft.com/office/drawing/2014/main" id="{03DE845D-9A59-4691-9839-AD86E778CB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9658478" y="52121"/>
            <a:ext cx="2466975" cy="1847850"/>
          </a:xfrm>
          <a:prstGeom prst="rect">
            <a:avLst/>
          </a:prstGeom>
        </p:spPr>
      </p:pic>
      <p:pic>
        <p:nvPicPr>
          <p:cNvPr id="14" name="Picture 13">
            <a:extLst>
              <a:ext uri="{FF2B5EF4-FFF2-40B4-BE49-F238E27FC236}">
                <a16:creationId xmlns:a16="http://schemas.microsoft.com/office/drawing/2014/main" id="{E56B3A6A-C985-40FA-A19D-7141BC3B26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7639" y="4921776"/>
            <a:ext cx="2466975" cy="1847850"/>
          </a:xfrm>
          <a:prstGeom prst="rect">
            <a:avLst/>
          </a:prstGeom>
        </p:spPr>
      </p:pic>
    </p:spTree>
    <p:extLst>
      <p:ext uri="{BB962C8B-B14F-4D97-AF65-F5344CB8AC3E}">
        <p14:creationId xmlns:p14="http://schemas.microsoft.com/office/powerpoint/2010/main" val="88949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5437DA-8BBC-467C-906D-21C801554DE0}"/>
              </a:ext>
            </a:extLst>
          </p:cNvPr>
          <p:cNvSpPr/>
          <p:nvPr/>
        </p:nvSpPr>
        <p:spPr>
          <a:xfrm>
            <a:off x="3092013" y="-29002"/>
            <a:ext cx="386836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54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আজ আমরা পড়ব</a:t>
            </a:r>
            <a:endParaRPr lang="en-US" sz="5400" b="1" cap="none" spc="0" dirty="0">
              <a:ln w="11430"/>
              <a:solidFill>
                <a:schemeClr val="tx2"/>
              </a:solidFill>
              <a:effectLst>
                <a:outerShdw blurRad="50800" dist="39000" dir="5460000" algn="tl">
                  <a:srgbClr val="000000">
                    <a:alpha val="38000"/>
                  </a:srgbClr>
                </a:outerShdw>
              </a:effectLst>
            </a:endParaRPr>
          </a:p>
        </p:txBody>
      </p:sp>
      <p:sp>
        <p:nvSpPr>
          <p:cNvPr id="3" name="Rectangle 2">
            <a:extLst>
              <a:ext uri="{FF2B5EF4-FFF2-40B4-BE49-F238E27FC236}">
                <a16:creationId xmlns:a16="http://schemas.microsoft.com/office/drawing/2014/main" id="{EA1EDCE1-0875-47F0-877B-FB3E51071DFB}"/>
              </a:ext>
            </a:extLst>
          </p:cNvPr>
          <p:cNvSpPr/>
          <p:nvPr/>
        </p:nvSpPr>
        <p:spPr>
          <a:xfrm>
            <a:off x="1751309" y="627195"/>
            <a:ext cx="7129220" cy="13234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80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দেখে এলাম নায়াগ্রা</a:t>
            </a:r>
            <a:endParaRPr lang="en-US" sz="8000" b="1" cap="none" spc="0" dirty="0">
              <a:ln w="11430"/>
              <a:solidFill>
                <a:srgbClr val="002060"/>
              </a:solidFill>
              <a:effectLst>
                <a:outerShdw blurRad="50800" dist="39000" dir="5460000" algn="tl">
                  <a:srgbClr val="000000">
                    <a:alpha val="38000"/>
                  </a:srgbClr>
                </a:outerShdw>
              </a:effectLst>
            </a:endParaRPr>
          </a:p>
        </p:txBody>
      </p:sp>
      <p:pic>
        <p:nvPicPr>
          <p:cNvPr id="4" name="Picture 3">
            <a:extLst>
              <a:ext uri="{FF2B5EF4-FFF2-40B4-BE49-F238E27FC236}">
                <a16:creationId xmlns:a16="http://schemas.microsoft.com/office/drawing/2014/main" id="{0C2CED1F-8525-43A5-86E1-4FDAD21968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552764" cy="1163074"/>
          </a:xfrm>
          <a:prstGeom prst="rect">
            <a:avLst/>
          </a:prstGeom>
        </p:spPr>
      </p:pic>
      <p:pic>
        <p:nvPicPr>
          <p:cNvPr id="5" name="Picture 4">
            <a:extLst>
              <a:ext uri="{FF2B5EF4-FFF2-40B4-BE49-F238E27FC236}">
                <a16:creationId xmlns:a16="http://schemas.microsoft.com/office/drawing/2014/main" id="{6B0BCEAB-4266-4BB5-90B1-2F6C75BB7B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0363957" y="5501897"/>
            <a:ext cx="1828042" cy="1369267"/>
          </a:xfrm>
          <a:prstGeom prst="rect">
            <a:avLst/>
          </a:prstGeom>
        </p:spPr>
      </p:pic>
      <p:pic>
        <p:nvPicPr>
          <p:cNvPr id="9" name="Picture 8">
            <a:extLst>
              <a:ext uri="{FF2B5EF4-FFF2-40B4-BE49-F238E27FC236}">
                <a16:creationId xmlns:a16="http://schemas.microsoft.com/office/drawing/2014/main" id="{38B8D116-3D57-4133-A01C-BC1FF9EA7D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320" y="1819271"/>
            <a:ext cx="9298983" cy="491229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619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64EB92-FC80-4B0B-8935-071F226ED2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0"/>
            <a:ext cx="2466975" cy="1847850"/>
          </a:xfrm>
          <a:prstGeom prst="rect">
            <a:avLst/>
          </a:prstGeom>
        </p:spPr>
      </p:pic>
      <p:pic>
        <p:nvPicPr>
          <p:cNvPr id="3" name="Picture 2">
            <a:extLst>
              <a:ext uri="{FF2B5EF4-FFF2-40B4-BE49-F238E27FC236}">
                <a16:creationId xmlns:a16="http://schemas.microsoft.com/office/drawing/2014/main" id="{0938BD2D-F4C1-4C29-BE3C-27AC0230DD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725025" y="5023315"/>
            <a:ext cx="2466975" cy="1847850"/>
          </a:xfrm>
          <a:prstGeom prst="rect">
            <a:avLst/>
          </a:prstGeom>
        </p:spPr>
      </p:pic>
      <p:sp>
        <p:nvSpPr>
          <p:cNvPr id="6" name="Rectangle 5">
            <a:extLst>
              <a:ext uri="{FF2B5EF4-FFF2-40B4-BE49-F238E27FC236}">
                <a16:creationId xmlns:a16="http://schemas.microsoft.com/office/drawing/2014/main" id="{1325A020-DAD0-4BBB-B3A9-AB4F4D20701F}"/>
              </a:ext>
            </a:extLst>
          </p:cNvPr>
          <p:cNvSpPr/>
          <p:nvPr/>
        </p:nvSpPr>
        <p:spPr>
          <a:xfrm>
            <a:off x="2582904" y="531911"/>
            <a:ext cx="550343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শব্দগুলোর</a:t>
            </a:r>
            <a:r>
              <a:rPr lang="en-US" sz="54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 </a:t>
            </a:r>
            <a:r>
              <a:rPr lang="en-US" sz="54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অর্থ</a:t>
            </a:r>
            <a:r>
              <a:rPr lang="en-US" sz="54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 </a:t>
            </a:r>
            <a:r>
              <a:rPr lang="en-US" sz="54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জেনে</a:t>
            </a:r>
            <a:r>
              <a:rPr lang="en-US" sz="54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 </a:t>
            </a:r>
            <a:r>
              <a:rPr lang="en-US" sz="54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নেই</a:t>
            </a:r>
            <a:endParaRPr lang="en-US" sz="5400" b="1" cap="none" spc="0" dirty="0">
              <a:ln w="11430"/>
              <a:solidFill>
                <a:schemeClr val="tx2"/>
              </a:solidFill>
              <a:effectLst>
                <a:outerShdw blurRad="50800" dist="39000" dir="5460000" algn="tl">
                  <a:srgbClr val="000000">
                    <a:alpha val="38000"/>
                  </a:srgbClr>
                </a:outerShdw>
              </a:effectLst>
            </a:endParaRPr>
          </a:p>
        </p:txBody>
      </p:sp>
      <p:sp>
        <p:nvSpPr>
          <p:cNvPr id="7" name="Rectangle 6">
            <a:extLst>
              <a:ext uri="{FF2B5EF4-FFF2-40B4-BE49-F238E27FC236}">
                <a16:creationId xmlns:a16="http://schemas.microsoft.com/office/drawing/2014/main" id="{3C87D8C2-5E21-424E-A72E-4D2BE2024A5F}"/>
              </a:ext>
            </a:extLst>
          </p:cNvPr>
          <p:cNvSpPr/>
          <p:nvPr/>
        </p:nvSpPr>
        <p:spPr>
          <a:xfrm>
            <a:off x="1554706" y="4023090"/>
            <a:ext cx="182453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54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মজলিস</a:t>
            </a:r>
            <a:endParaRPr lang="en-US" sz="5400" b="1" cap="none" spc="0" dirty="0">
              <a:ln w="11430"/>
              <a:solidFill>
                <a:schemeClr val="tx2"/>
              </a:solidFill>
              <a:effectLst>
                <a:outerShdw blurRad="50800" dist="39000" dir="5460000" algn="tl">
                  <a:srgbClr val="000000">
                    <a:alpha val="38000"/>
                  </a:srgbClr>
                </a:outerShdw>
              </a:effectLst>
            </a:endParaRPr>
          </a:p>
        </p:txBody>
      </p:sp>
      <p:sp>
        <p:nvSpPr>
          <p:cNvPr id="9" name="Rectangle 8">
            <a:extLst>
              <a:ext uri="{FF2B5EF4-FFF2-40B4-BE49-F238E27FC236}">
                <a16:creationId xmlns:a16="http://schemas.microsoft.com/office/drawing/2014/main" id="{6797E0A7-2B20-46BA-9AB5-E3001ED2CE36}"/>
              </a:ext>
            </a:extLst>
          </p:cNvPr>
          <p:cNvSpPr/>
          <p:nvPr/>
        </p:nvSpPr>
        <p:spPr>
          <a:xfrm>
            <a:off x="1591123" y="1849060"/>
            <a:ext cx="226215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54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আঁকাবাঁকা</a:t>
            </a:r>
            <a:endParaRPr lang="en-US" sz="5400" b="1" cap="none" spc="0" dirty="0">
              <a:ln w="11430"/>
              <a:solidFill>
                <a:schemeClr val="tx2"/>
              </a:solidFill>
              <a:effectLst>
                <a:outerShdw blurRad="50800" dist="39000" dir="5460000" algn="tl">
                  <a:srgbClr val="000000">
                    <a:alpha val="38000"/>
                  </a:srgbClr>
                </a:outerShdw>
              </a:effectLst>
            </a:endParaRPr>
          </a:p>
        </p:txBody>
      </p:sp>
      <p:sp>
        <p:nvSpPr>
          <p:cNvPr id="10" name="Rectangle 9">
            <a:extLst>
              <a:ext uri="{FF2B5EF4-FFF2-40B4-BE49-F238E27FC236}">
                <a16:creationId xmlns:a16="http://schemas.microsoft.com/office/drawing/2014/main" id="{F0C0202B-8BC0-422F-AC07-CD9D2DA4189B}"/>
              </a:ext>
            </a:extLst>
          </p:cNvPr>
          <p:cNvSpPr/>
          <p:nvPr/>
        </p:nvSpPr>
        <p:spPr>
          <a:xfrm>
            <a:off x="1554706" y="2961857"/>
            <a:ext cx="186461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স</a:t>
            </a:r>
            <a:r>
              <a:rPr lang="bn-IN" sz="54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ৌভাগ্য</a:t>
            </a:r>
            <a:endParaRPr lang="en-US" sz="5400" b="1" cap="none" spc="0" dirty="0">
              <a:ln w="11430"/>
              <a:solidFill>
                <a:schemeClr val="tx2"/>
              </a:solidFill>
              <a:effectLst>
                <a:outerShdw blurRad="50800" dist="39000" dir="5460000" algn="tl">
                  <a:srgbClr val="000000">
                    <a:alpha val="38000"/>
                  </a:srgbClr>
                </a:outerShdw>
              </a:effectLst>
            </a:endParaRPr>
          </a:p>
        </p:txBody>
      </p:sp>
      <p:sp>
        <p:nvSpPr>
          <p:cNvPr id="12" name="Rectangle 11">
            <a:extLst>
              <a:ext uri="{FF2B5EF4-FFF2-40B4-BE49-F238E27FC236}">
                <a16:creationId xmlns:a16="http://schemas.microsoft.com/office/drawing/2014/main" id="{5877538D-42FE-4E7B-9498-AAE8268498E7}"/>
              </a:ext>
            </a:extLst>
          </p:cNvPr>
          <p:cNvSpPr/>
          <p:nvPr/>
        </p:nvSpPr>
        <p:spPr>
          <a:xfrm>
            <a:off x="5600333" y="3010874"/>
            <a:ext cx="244490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5400" b="1" dirty="0">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ভালোভাগ্য</a:t>
            </a:r>
            <a:endParaRPr lang="en-US" sz="5400" b="1" cap="none" spc="0" dirty="0">
              <a:ln w="11430"/>
              <a:solidFill>
                <a:srgbClr val="00B050"/>
              </a:solidFill>
              <a:effectLst>
                <a:outerShdw blurRad="50800" dist="39000" dir="5460000" algn="tl">
                  <a:srgbClr val="000000">
                    <a:alpha val="38000"/>
                  </a:srgbClr>
                </a:outerShdw>
              </a:effectLst>
            </a:endParaRPr>
          </a:p>
        </p:txBody>
      </p:sp>
      <p:sp>
        <p:nvSpPr>
          <p:cNvPr id="13" name="Rectangle 12">
            <a:extLst>
              <a:ext uri="{FF2B5EF4-FFF2-40B4-BE49-F238E27FC236}">
                <a16:creationId xmlns:a16="http://schemas.microsoft.com/office/drawing/2014/main" id="{218EBC52-F011-4794-87DB-F75EFE029A31}"/>
              </a:ext>
            </a:extLst>
          </p:cNvPr>
          <p:cNvSpPr/>
          <p:nvPr/>
        </p:nvSpPr>
        <p:spPr>
          <a:xfrm>
            <a:off x="5600333" y="1798022"/>
            <a:ext cx="343235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err="1">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সোজা</a:t>
            </a:r>
            <a:r>
              <a:rPr lang="en-US" sz="5400" b="1" dirty="0">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 </a:t>
            </a:r>
            <a:r>
              <a:rPr lang="en-US" sz="5400" b="1" dirty="0" err="1">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নয়</a:t>
            </a:r>
            <a:r>
              <a:rPr lang="en-US" sz="5400" b="1" dirty="0">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 </a:t>
            </a:r>
            <a:r>
              <a:rPr lang="en-US" sz="5400" b="1" dirty="0" err="1">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এমন</a:t>
            </a:r>
            <a:endParaRPr lang="en-US" sz="5400" b="1" cap="none" spc="0" dirty="0">
              <a:ln w="11430"/>
              <a:solidFill>
                <a:srgbClr val="00B050"/>
              </a:solidFill>
              <a:effectLst>
                <a:outerShdw blurRad="50800" dist="39000" dir="5460000" algn="tl">
                  <a:srgbClr val="000000">
                    <a:alpha val="38000"/>
                  </a:srgbClr>
                </a:outerShdw>
              </a:effectLst>
            </a:endParaRPr>
          </a:p>
        </p:txBody>
      </p:sp>
      <p:sp>
        <p:nvSpPr>
          <p:cNvPr id="19" name="Rectangle 18">
            <a:extLst>
              <a:ext uri="{FF2B5EF4-FFF2-40B4-BE49-F238E27FC236}">
                <a16:creationId xmlns:a16="http://schemas.microsoft.com/office/drawing/2014/main" id="{61B64D4C-2DEE-40B6-B581-B92DCFD04EC3}"/>
              </a:ext>
            </a:extLst>
          </p:cNvPr>
          <p:cNvSpPr/>
          <p:nvPr/>
        </p:nvSpPr>
        <p:spPr>
          <a:xfrm>
            <a:off x="5487571" y="4076085"/>
            <a:ext cx="374493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err="1">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কথা</a:t>
            </a:r>
            <a:r>
              <a:rPr lang="en-US" sz="5400" b="1" dirty="0">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 </a:t>
            </a:r>
            <a:r>
              <a:rPr lang="en-US" sz="5400" b="1" dirty="0" err="1">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বলার</a:t>
            </a:r>
            <a:r>
              <a:rPr lang="en-US" sz="5400" b="1" dirty="0">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 </a:t>
            </a:r>
            <a:r>
              <a:rPr lang="en-US" sz="5400" b="1" dirty="0" err="1">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আসর</a:t>
            </a:r>
            <a:endParaRPr lang="en-US" sz="5400" b="1" cap="none" spc="0" dirty="0">
              <a:ln w="11430"/>
              <a:solidFill>
                <a:srgbClr val="00B050"/>
              </a:solidFill>
              <a:effectLst>
                <a:outerShdw blurRad="50800" dist="39000" dir="5460000" algn="tl">
                  <a:srgbClr val="000000">
                    <a:alpha val="38000"/>
                  </a:srgbClr>
                </a:outerShdw>
              </a:effectLst>
            </a:endParaRPr>
          </a:p>
        </p:txBody>
      </p:sp>
      <p:sp>
        <p:nvSpPr>
          <p:cNvPr id="20" name="Rectangle 19">
            <a:extLst>
              <a:ext uri="{FF2B5EF4-FFF2-40B4-BE49-F238E27FC236}">
                <a16:creationId xmlns:a16="http://schemas.microsoft.com/office/drawing/2014/main" id="{7C98F1F9-5F7E-4574-BA07-817FDDE6CEE0}"/>
              </a:ext>
            </a:extLst>
          </p:cNvPr>
          <p:cNvSpPr/>
          <p:nvPr/>
        </p:nvSpPr>
        <p:spPr>
          <a:xfrm>
            <a:off x="4475051" y="2853222"/>
            <a:ext cx="61747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54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a:t>
            </a:r>
            <a:endParaRPr lang="en-US" sz="5400" b="1" cap="none" spc="0" dirty="0">
              <a:ln w="11430"/>
              <a:solidFill>
                <a:schemeClr val="tx2"/>
              </a:solidFill>
              <a:effectLst>
                <a:outerShdw blurRad="50800" dist="39000" dir="5460000" algn="tl">
                  <a:srgbClr val="000000">
                    <a:alpha val="38000"/>
                  </a:srgbClr>
                </a:outerShdw>
              </a:effectLst>
            </a:endParaRPr>
          </a:p>
        </p:txBody>
      </p:sp>
      <p:sp>
        <p:nvSpPr>
          <p:cNvPr id="21" name="Rectangle 20">
            <a:extLst>
              <a:ext uri="{FF2B5EF4-FFF2-40B4-BE49-F238E27FC236}">
                <a16:creationId xmlns:a16="http://schemas.microsoft.com/office/drawing/2014/main" id="{97468EAE-BB99-4646-8565-9BAB826D61EC}"/>
              </a:ext>
            </a:extLst>
          </p:cNvPr>
          <p:cNvSpPr/>
          <p:nvPr/>
        </p:nvSpPr>
        <p:spPr>
          <a:xfrm>
            <a:off x="4419842" y="4099985"/>
            <a:ext cx="61747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a:t>
            </a:r>
            <a:endParaRPr lang="en-US" sz="5400" b="1" cap="none" spc="0" dirty="0">
              <a:ln w="11430"/>
              <a:solidFill>
                <a:schemeClr val="tx2"/>
              </a:solidFill>
              <a:effectLst>
                <a:outerShdw blurRad="50800" dist="39000" dir="5460000" algn="tl">
                  <a:srgbClr val="000000">
                    <a:alpha val="38000"/>
                  </a:srgbClr>
                </a:outerShdw>
              </a:effectLst>
            </a:endParaRPr>
          </a:p>
        </p:txBody>
      </p:sp>
      <p:sp>
        <p:nvSpPr>
          <p:cNvPr id="22" name="Rectangle 21">
            <a:extLst>
              <a:ext uri="{FF2B5EF4-FFF2-40B4-BE49-F238E27FC236}">
                <a16:creationId xmlns:a16="http://schemas.microsoft.com/office/drawing/2014/main" id="{8489A2D7-569E-44DB-B746-FED9CAA1A3D4}"/>
              </a:ext>
            </a:extLst>
          </p:cNvPr>
          <p:cNvSpPr/>
          <p:nvPr/>
        </p:nvSpPr>
        <p:spPr>
          <a:xfrm>
            <a:off x="4456728" y="1812933"/>
            <a:ext cx="61747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a:t>
            </a:r>
            <a:endParaRPr lang="en-US" sz="5400" b="1" cap="none" spc="0" dirty="0">
              <a:ln w="11430"/>
              <a:solidFill>
                <a:schemeClr val="tx2"/>
              </a:solidFill>
              <a:effectLst>
                <a:outerShdw blurRad="50800" dist="39000" dir="5460000" algn="tl">
                  <a:srgbClr val="000000">
                    <a:alpha val="38000"/>
                  </a:srgbClr>
                </a:outerShdw>
              </a:effectLst>
            </a:endParaRPr>
          </a:p>
        </p:txBody>
      </p:sp>
      <p:pic>
        <p:nvPicPr>
          <p:cNvPr id="17" name="Picture 16">
            <a:extLst>
              <a:ext uri="{FF2B5EF4-FFF2-40B4-BE49-F238E27FC236}">
                <a16:creationId xmlns:a16="http://schemas.microsoft.com/office/drawing/2014/main" id="{17912BB1-87B3-420F-8529-076F0BF72A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699066" y="1210"/>
            <a:ext cx="2466975" cy="1847850"/>
          </a:xfrm>
          <a:prstGeom prst="rect">
            <a:avLst/>
          </a:prstGeom>
        </p:spPr>
      </p:pic>
      <p:pic>
        <p:nvPicPr>
          <p:cNvPr id="23" name="Picture 22">
            <a:extLst>
              <a:ext uri="{FF2B5EF4-FFF2-40B4-BE49-F238E27FC236}">
                <a16:creationId xmlns:a16="http://schemas.microsoft.com/office/drawing/2014/main" id="{23E78F21-A642-4FFB-8DF3-768C41AA9C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0413" y="5084323"/>
            <a:ext cx="2466975" cy="1847850"/>
          </a:xfrm>
          <a:prstGeom prst="rect">
            <a:avLst/>
          </a:prstGeom>
        </p:spPr>
      </p:pic>
    </p:spTree>
    <p:extLst>
      <p:ext uri="{BB962C8B-B14F-4D97-AF65-F5344CB8AC3E}">
        <p14:creationId xmlns:p14="http://schemas.microsoft.com/office/powerpoint/2010/main" val="257594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ppt_x"/>
                                          </p:val>
                                        </p:tav>
                                        <p:tav tm="100000">
                                          <p:val>
                                            <p:strVal val="#ppt_x"/>
                                          </p:val>
                                        </p:tav>
                                      </p:tavLst>
                                    </p:anim>
                                    <p:anim calcmode="lin" valueType="num">
                                      <p:cBhvr additive="base">
                                        <p:cTn id="27" dur="500" fill="hold"/>
                                        <p:tgtEl>
                                          <p:spTgt spid="2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fill="hold"/>
                                        <p:tgtEl>
                                          <p:spTgt spid="21"/>
                                        </p:tgtEl>
                                        <p:attrNameLst>
                                          <p:attrName>ppt_x</p:attrName>
                                        </p:attrNameLst>
                                      </p:cBhvr>
                                      <p:tavLst>
                                        <p:tav tm="0">
                                          <p:val>
                                            <p:strVal val="#ppt_x"/>
                                          </p:val>
                                        </p:tav>
                                        <p:tav tm="100000">
                                          <p:val>
                                            <p:strVal val="#ppt_x"/>
                                          </p:val>
                                        </p:tav>
                                      </p:tavLst>
                                    </p:anim>
                                    <p:anim calcmode="lin" valueType="num">
                                      <p:cBhvr additive="base">
                                        <p:cTn id="3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fill="hold"/>
                                        <p:tgtEl>
                                          <p:spTgt spid="19"/>
                                        </p:tgtEl>
                                        <p:attrNameLst>
                                          <p:attrName>ppt_x</p:attrName>
                                        </p:attrNameLst>
                                      </p:cBhvr>
                                      <p:tavLst>
                                        <p:tav tm="0">
                                          <p:val>
                                            <p:strVal val="#ppt_x"/>
                                          </p:val>
                                        </p:tav>
                                        <p:tav tm="100000">
                                          <p:val>
                                            <p:strVal val="#ppt_x"/>
                                          </p:val>
                                        </p:tav>
                                      </p:tavLst>
                                    </p:anim>
                                    <p:anim calcmode="lin" valueType="num">
                                      <p:cBhvr additive="base">
                                        <p:cTn id="4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2" grpId="0"/>
      <p:bldP spid="13" grpId="0"/>
      <p:bldP spid="19" grpId="0"/>
      <p:bldP spid="20"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BFB5E6-3CD3-4E76-AED7-E098B8325F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66975" cy="1847850"/>
          </a:xfrm>
          <a:prstGeom prst="rect">
            <a:avLst/>
          </a:prstGeom>
        </p:spPr>
      </p:pic>
      <p:pic>
        <p:nvPicPr>
          <p:cNvPr id="3" name="Picture 2">
            <a:extLst>
              <a:ext uri="{FF2B5EF4-FFF2-40B4-BE49-F238E27FC236}">
                <a16:creationId xmlns:a16="http://schemas.microsoft.com/office/drawing/2014/main" id="{997F2D15-A3A9-4461-BFC2-51CF0F61D0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0612250" y="5687877"/>
            <a:ext cx="1579749" cy="1183287"/>
          </a:xfrm>
          <a:prstGeom prst="rect">
            <a:avLst/>
          </a:prstGeom>
        </p:spPr>
      </p:pic>
      <p:sp>
        <p:nvSpPr>
          <p:cNvPr id="6" name="Rectangle 5">
            <a:extLst>
              <a:ext uri="{FF2B5EF4-FFF2-40B4-BE49-F238E27FC236}">
                <a16:creationId xmlns:a16="http://schemas.microsoft.com/office/drawing/2014/main" id="{C9ED17B2-6386-4A08-92C4-1FBF128742CD}"/>
              </a:ext>
            </a:extLst>
          </p:cNvPr>
          <p:cNvSpPr/>
          <p:nvPr/>
        </p:nvSpPr>
        <p:spPr>
          <a:xfrm>
            <a:off x="2950315" y="595"/>
            <a:ext cx="545053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মনোযোগ</a:t>
            </a:r>
            <a:r>
              <a:rPr lang="en-US" sz="54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 </a:t>
            </a:r>
            <a:r>
              <a:rPr lang="en-US" sz="54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দিয়ে</a:t>
            </a:r>
            <a:r>
              <a:rPr lang="en-US" sz="54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 </a:t>
            </a:r>
            <a:r>
              <a:rPr lang="en-US" sz="54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লক্ষ্য</a:t>
            </a:r>
            <a:r>
              <a:rPr lang="en-US" sz="54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 </a:t>
            </a:r>
            <a:r>
              <a:rPr lang="en-US" sz="54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কর</a:t>
            </a:r>
            <a:endParaRPr lang="en-US" sz="5400" b="1" cap="none" spc="0" dirty="0">
              <a:ln w="11430"/>
              <a:solidFill>
                <a:schemeClr val="tx2"/>
              </a:solidFill>
              <a:effectLst>
                <a:outerShdw blurRad="50800" dist="39000" dir="5460000" algn="tl">
                  <a:srgbClr val="000000">
                    <a:alpha val="38000"/>
                  </a:srgbClr>
                </a:outerShdw>
              </a:effectLst>
            </a:endParaRPr>
          </a:p>
        </p:txBody>
      </p:sp>
      <p:pic>
        <p:nvPicPr>
          <p:cNvPr id="9" name="Picture 8">
            <a:extLst>
              <a:ext uri="{FF2B5EF4-FFF2-40B4-BE49-F238E27FC236}">
                <a16:creationId xmlns:a16="http://schemas.microsoft.com/office/drawing/2014/main" id="{28F51413-C3A7-4641-AA35-5E850247D4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144" y="2220074"/>
            <a:ext cx="4558776" cy="372716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Rectangle 6">
            <a:extLst>
              <a:ext uri="{FF2B5EF4-FFF2-40B4-BE49-F238E27FC236}">
                <a16:creationId xmlns:a16="http://schemas.microsoft.com/office/drawing/2014/main" id="{55F9397A-0AF3-4567-ADE8-EC44C0692DAF}"/>
              </a:ext>
            </a:extLst>
          </p:cNvPr>
          <p:cNvSpPr/>
          <p:nvPr/>
        </p:nvSpPr>
        <p:spPr>
          <a:xfrm>
            <a:off x="629809" y="1068703"/>
            <a:ext cx="8260680" cy="923330"/>
          </a:xfrm>
          <a:prstGeom prst="rect">
            <a:avLst/>
          </a:prstGeom>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বলোতো</a:t>
            </a:r>
            <a:r>
              <a:rPr lang="en-US" sz="54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 </a:t>
            </a:r>
            <a:r>
              <a:rPr lang="en-US" sz="54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কোন</a:t>
            </a:r>
            <a:r>
              <a:rPr lang="en-US" sz="54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 </a:t>
            </a:r>
            <a:r>
              <a:rPr lang="en-US" sz="54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দেশের</a:t>
            </a:r>
            <a:r>
              <a:rPr lang="en-US" sz="54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 </a:t>
            </a:r>
            <a:r>
              <a:rPr lang="en-US" sz="54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পতাকা</a:t>
            </a:r>
            <a:r>
              <a:rPr lang="en-US" sz="54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 </a:t>
            </a:r>
            <a:r>
              <a:rPr lang="en-US" sz="54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এটি</a:t>
            </a:r>
            <a:r>
              <a:rPr lang="en-US" sz="54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a:t>
            </a:r>
            <a:endParaRPr lang="en-US" sz="5400" b="1" cap="none" spc="0" dirty="0">
              <a:ln w="11430"/>
              <a:solidFill>
                <a:schemeClr val="tx2"/>
              </a:solidFill>
              <a:effectLst>
                <a:outerShdw blurRad="50800" dist="39000" dir="5460000" algn="tl">
                  <a:srgbClr val="000000">
                    <a:alpha val="38000"/>
                  </a:srgbClr>
                </a:outerShdw>
              </a:effectLst>
            </a:endParaRPr>
          </a:p>
        </p:txBody>
      </p:sp>
      <p:sp>
        <p:nvSpPr>
          <p:cNvPr id="8" name="Rectangle 7">
            <a:extLst>
              <a:ext uri="{FF2B5EF4-FFF2-40B4-BE49-F238E27FC236}">
                <a16:creationId xmlns:a16="http://schemas.microsoft.com/office/drawing/2014/main" id="{70DAE06B-127D-4EFE-97A3-0BB5C48874D1}"/>
              </a:ext>
            </a:extLst>
          </p:cNvPr>
          <p:cNvSpPr/>
          <p:nvPr/>
        </p:nvSpPr>
        <p:spPr>
          <a:xfrm>
            <a:off x="642042" y="5857799"/>
            <a:ext cx="4140319"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err="1">
                <a:ln w="11430"/>
                <a:effectLst>
                  <a:outerShdw blurRad="50800" dist="39000" dir="5460000" algn="tl">
                    <a:srgbClr val="000000">
                      <a:alpha val="38000"/>
                    </a:srgbClr>
                  </a:outerShdw>
                </a:effectLst>
                <a:latin typeface="NikoshBAN" pitchFamily="2" charset="0"/>
                <a:cs typeface="NikoshBAN" pitchFamily="2" charset="0"/>
              </a:rPr>
              <a:t>কানাডা</a:t>
            </a:r>
            <a:endParaRPr lang="en-US" sz="5400" b="1" cap="none" spc="0" dirty="0">
              <a:ln w="11430"/>
              <a:effectLst>
                <a:outerShdw blurRad="50800" dist="39000" dir="5460000" algn="tl">
                  <a:srgbClr val="000000">
                    <a:alpha val="38000"/>
                  </a:srgbClr>
                </a:outerShdw>
              </a:effectLst>
            </a:endParaRPr>
          </a:p>
        </p:txBody>
      </p:sp>
      <p:pic>
        <p:nvPicPr>
          <p:cNvPr id="14" name="Picture 13">
            <a:extLst>
              <a:ext uri="{FF2B5EF4-FFF2-40B4-BE49-F238E27FC236}">
                <a16:creationId xmlns:a16="http://schemas.microsoft.com/office/drawing/2014/main" id="{CDA1CC12-7D3B-4CE5-BD8B-85160F7C7A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8748" y="2190040"/>
            <a:ext cx="4753502" cy="383248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5" name="Rectangle 14">
            <a:extLst>
              <a:ext uri="{FF2B5EF4-FFF2-40B4-BE49-F238E27FC236}">
                <a16:creationId xmlns:a16="http://schemas.microsoft.com/office/drawing/2014/main" id="{217A75C8-7DAB-462D-A0C1-19172A2B86A6}"/>
              </a:ext>
            </a:extLst>
          </p:cNvPr>
          <p:cNvSpPr/>
          <p:nvPr/>
        </p:nvSpPr>
        <p:spPr>
          <a:xfrm>
            <a:off x="6085569" y="5857799"/>
            <a:ext cx="4140319"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err="1">
                <a:ln w="11430"/>
                <a:effectLst>
                  <a:outerShdw blurRad="50800" dist="39000" dir="5460000" algn="tl">
                    <a:srgbClr val="000000">
                      <a:alpha val="38000"/>
                    </a:srgbClr>
                  </a:outerShdw>
                </a:effectLst>
                <a:latin typeface="NikoshBAN" pitchFamily="2" charset="0"/>
                <a:cs typeface="NikoshBAN" pitchFamily="2" charset="0"/>
              </a:rPr>
              <a:t>টরেন্টো</a:t>
            </a:r>
            <a:endParaRPr lang="en-US" sz="5400" b="1" cap="none" spc="0" dirty="0">
              <a:ln w="11430"/>
              <a:effectLst>
                <a:outerShdw blurRad="50800" dist="39000" dir="5460000" algn="tl">
                  <a:srgbClr val="000000">
                    <a:alpha val="38000"/>
                  </a:srgbClr>
                </a:outerShdw>
              </a:effectLst>
            </a:endParaRPr>
          </a:p>
        </p:txBody>
      </p:sp>
      <p:sp>
        <p:nvSpPr>
          <p:cNvPr id="16" name="Rectangle 15">
            <a:extLst>
              <a:ext uri="{FF2B5EF4-FFF2-40B4-BE49-F238E27FC236}">
                <a16:creationId xmlns:a16="http://schemas.microsoft.com/office/drawing/2014/main" id="{E8B11FA8-BB47-46E1-9C4A-497AD0F14FD5}"/>
              </a:ext>
            </a:extLst>
          </p:cNvPr>
          <p:cNvSpPr/>
          <p:nvPr/>
        </p:nvSpPr>
        <p:spPr>
          <a:xfrm>
            <a:off x="5675580" y="1583597"/>
            <a:ext cx="5886611"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এই</a:t>
            </a:r>
            <a:r>
              <a:rPr lang="en-US" sz="54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 </a:t>
            </a:r>
            <a:r>
              <a:rPr lang="en-US" sz="54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শহরটার</a:t>
            </a:r>
            <a:r>
              <a:rPr lang="en-US" sz="54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 </a:t>
            </a:r>
            <a:r>
              <a:rPr lang="en-US" sz="54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নাম</a:t>
            </a:r>
            <a:r>
              <a:rPr lang="en-US" sz="54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 </a:t>
            </a:r>
            <a:r>
              <a:rPr lang="en-US" sz="54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কি</a:t>
            </a:r>
            <a:r>
              <a:rPr lang="en-US" sz="54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a:t>
            </a:r>
            <a:endParaRPr lang="en-US" sz="5400" b="1" cap="none" spc="0" dirty="0">
              <a:ln w="11430"/>
              <a:solidFill>
                <a:schemeClr val="tx2"/>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03752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2" fill="hold" grpId="1" nodeType="clickEffect">
                                  <p:stCondLst>
                                    <p:cond delay="0"/>
                                  </p:stCondLst>
                                  <p:childTnLst>
                                    <p:anim calcmode="lin" valueType="num">
                                      <p:cBhvr additive="base">
                                        <p:cTn id="20" dur="500"/>
                                        <p:tgtEl>
                                          <p:spTgt spid="6"/>
                                        </p:tgtEl>
                                        <p:attrNameLst>
                                          <p:attrName>ppt_x</p:attrName>
                                        </p:attrNameLst>
                                      </p:cBhvr>
                                      <p:tavLst>
                                        <p:tav tm="0">
                                          <p:val>
                                            <p:strVal val="ppt_x"/>
                                          </p:val>
                                        </p:tav>
                                        <p:tav tm="100000">
                                          <p:val>
                                            <p:strVal val="1+ppt_w/2"/>
                                          </p:val>
                                        </p:tav>
                                      </p:tavLst>
                                    </p:anim>
                                    <p:anim calcmode="lin" valueType="num">
                                      <p:cBhvr additive="base">
                                        <p:cTn id="21" dur="500"/>
                                        <p:tgtEl>
                                          <p:spTgt spid="6"/>
                                        </p:tgtEl>
                                        <p:attrNameLst>
                                          <p:attrName>ppt_y</p:attrName>
                                        </p:attrNameLst>
                                      </p:cBhvr>
                                      <p:tavLst>
                                        <p:tav tm="0">
                                          <p:val>
                                            <p:strVal val="ppt_y"/>
                                          </p:val>
                                        </p:tav>
                                        <p:tav tm="100000">
                                          <p:val>
                                            <p:strVal val="ppt_y"/>
                                          </p:val>
                                        </p:tav>
                                      </p:tavLst>
                                    </p:anim>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8" fill="hold" grpId="1" nodeType="clickEffect">
                                  <p:stCondLst>
                                    <p:cond delay="0"/>
                                  </p:stCondLst>
                                  <p:childTnLst>
                                    <p:anim calcmode="lin" valueType="num">
                                      <p:cBhvr additive="base">
                                        <p:cTn id="32" dur="500"/>
                                        <p:tgtEl>
                                          <p:spTgt spid="7"/>
                                        </p:tgtEl>
                                        <p:attrNameLst>
                                          <p:attrName>ppt_x</p:attrName>
                                        </p:attrNameLst>
                                      </p:cBhvr>
                                      <p:tavLst>
                                        <p:tav tm="0">
                                          <p:val>
                                            <p:strVal val="ppt_x"/>
                                          </p:val>
                                        </p:tav>
                                        <p:tav tm="100000">
                                          <p:val>
                                            <p:strVal val="0-ppt_w/2"/>
                                          </p:val>
                                        </p:tav>
                                      </p:tavLst>
                                    </p:anim>
                                    <p:anim calcmode="lin" valueType="num">
                                      <p:cBhvr additive="base">
                                        <p:cTn id="33" dur="500"/>
                                        <p:tgtEl>
                                          <p:spTgt spid="7"/>
                                        </p:tgtEl>
                                        <p:attrNameLst>
                                          <p:attrName>ppt_y</p:attrName>
                                        </p:attrNameLst>
                                      </p:cBhvr>
                                      <p:tavLst>
                                        <p:tav tm="0">
                                          <p:val>
                                            <p:strVal val="ppt_y"/>
                                          </p:val>
                                        </p:tav>
                                        <p:tav tm="100000">
                                          <p:val>
                                            <p:strVal val="ppt_y"/>
                                          </p:val>
                                        </p:tav>
                                      </p:tavLst>
                                    </p:anim>
                                    <p:set>
                                      <p:cBhvr>
                                        <p:cTn id="34" dur="1" fill="hold">
                                          <p:stCondLst>
                                            <p:cond delay="499"/>
                                          </p:stCondLst>
                                        </p:cTn>
                                        <p:tgtEl>
                                          <p:spTgt spid="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0-#ppt_w/2"/>
                                          </p:val>
                                        </p:tav>
                                        <p:tav tm="100000">
                                          <p:val>
                                            <p:strVal val="#ppt_x"/>
                                          </p:val>
                                        </p:tav>
                                      </p:tavLst>
                                    </p:anim>
                                    <p:anim calcmode="lin" valueType="num">
                                      <p:cBhvr additive="base">
                                        <p:cTn id="47"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xit" presetSubtype="8" fill="hold" grpId="1" nodeType="clickEffect">
                                  <p:stCondLst>
                                    <p:cond delay="0"/>
                                  </p:stCondLst>
                                  <p:childTnLst>
                                    <p:anim calcmode="lin" valueType="num">
                                      <p:cBhvr additive="base">
                                        <p:cTn id="51" dur="500"/>
                                        <p:tgtEl>
                                          <p:spTgt spid="16"/>
                                        </p:tgtEl>
                                        <p:attrNameLst>
                                          <p:attrName>ppt_x</p:attrName>
                                        </p:attrNameLst>
                                      </p:cBhvr>
                                      <p:tavLst>
                                        <p:tav tm="0">
                                          <p:val>
                                            <p:strVal val="ppt_x"/>
                                          </p:val>
                                        </p:tav>
                                        <p:tav tm="100000">
                                          <p:val>
                                            <p:strVal val="0-ppt_w/2"/>
                                          </p:val>
                                        </p:tav>
                                      </p:tavLst>
                                    </p:anim>
                                    <p:anim calcmode="lin" valueType="num">
                                      <p:cBhvr additive="base">
                                        <p:cTn id="52" dur="500"/>
                                        <p:tgtEl>
                                          <p:spTgt spid="16"/>
                                        </p:tgtEl>
                                        <p:attrNameLst>
                                          <p:attrName>ppt_y</p:attrName>
                                        </p:attrNameLst>
                                      </p:cBhvr>
                                      <p:tavLst>
                                        <p:tav tm="0">
                                          <p:val>
                                            <p:strVal val="ppt_y"/>
                                          </p:val>
                                        </p:tav>
                                        <p:tav tm="100000">
                                          <p:val>
                                            <p:strVal val="ppt_y"/>
                                          </p:val>
                                        </p:tav>
                                      </p:tavLst>
                                    </p:anim>
                                    <p:set>
                                      <p:cBhvr>
                                        <p:cTn id="53" dur="1" fill="hold">
                                          <p:stCondLst>
                                            <p:cond delay="499"/>
                                          </p:stCondLst>
                                        </p:cTn>
                                        <p:tgtEl>
                                          <p:spTgt spid="16"/>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ppt_w</p:attrName>
                                        </p:attrNameLst>
                                      </p:cBhvr>
                                      <p:tavLst>
                                        <p:tav tm="0">
                                          <p:val>
                                            <p:fltVal val="0"/>
                                          </p:val>
                                        </p:tav>
                                        <p:tav tm="100000">
                                          <p:val>
                                            <p:strVal val="#ppt_w"/>
                                          </p:val>
                                        </p:tav>
                                      </p:tavLst>
                                    </p:anim>
                                    <p:anim calcmode="lin" valueType="num">
                                      <p:cBhvr>
                                        <p:cTn id="59" dur="500" fill="hold"/>
                                        <p:tgtEl>
                                          <p:spTgt spid="15"/>
                                        </p:tgtEl>
                                        <p:attrNameLst>
                                          <p:attrName>ppt_h</p:attrName>
                                        </p:attrNameLst>
                                      </p:cBhvr>
                                      <p:tavLst>
                                        <p:tav tm="0">
                                          <p:val>
                                            <p:fltVal val="0"/>
                                          </p:val>
                                        </p:tav>
                                        <p:tav tm="100000">
                                          <p:val>
                                            <p:strVal val="#ppt_h"/>
                                          </p:val>
                                        </p:tav>
                                      </p:tavLst>
                                    </p:anim>
                                    <p:animEffect transition="in" filter="fade">
                                      <p:cBhvr>
                                        <p:cTn id="6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15" grpId="0"/>
      <p:bldP spid="16" grpId="0"/>
      <p:bldP spid="16"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7EF3D3-B710-4E7B-99DB-5650B27EDD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66975" cy="1847850"/>
          </a:xfrm>
          <a:prstGeom prst="rect">
            <a:avLst/>
          </a:prstGeom>
        </p:spPr>
      </p:pic>
      <p:pic>
        <p:nvPicPr>
          <p:cNvPr id="3" name="Picture 2">
            <a:extLst>
              <a:ext uri="{FF2B5EF4-FFF2-40B4-BE49-F238E27FC236}">
                <a16:creationId xmlns:a16="http://schemas.microsoft.com/office/drawing/2014/main" id="{EDBA83DA-7BA8-43F1-A46C-31A20079DB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725025" y="5023315"/>
            <a:ext cx="2466975" cy="1847850"/>
          </a:xfrm>
          <a:prstGeom prst="rect">
            <a:avLst/>
          </a:prstGeom>
        </p:spPr>
      </p:pic>
      <p:sp>
        <p:nvSpPr>
          <p:cNvPr id="5" name="Rectangle 4">
            <a:extLst>
              <a:ext uri="{FF2B5EF4-FFF2-40B4-BE49-F238E27FC236}">
                <a16:creationId xmlns:a16="http://schemas.microsoft.com/office/drawing/2014/main" id="{086CE327-E717-4917-AA5E-8A2DA75D1CE4}"/>
              </a:ext>
            </a:extLst>
          </p:cNvPr>
          <p:cNvSpPr/>
          <p:nvPr/>
        </p:nvSpPr>
        <p:spPr>
          <a:xfrm>
            <a:off x="2540139" y="205310"/>
            <a:ext cx="537198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ছবিতে</a:t>
            </a:r>
            <a:r>
              <a:rPr lang="en-US" sz="54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 </a:t>
            </a:r>
            <a:r>
              <a:rPr lang="en-US" sz="54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কি</a:t>
            </a:r>
            <a:r>
              <a:rPr lang="en-US" sz="54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 </a:t>
            </a:r>
            <a:r>
              <a:rPr lang="en-US" sz="54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দেখতে</a:t>
            </a:r>
            <a:r>
              <a:rPr lang="en-US" sz="54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 </a:t>
            </a:r>
            <a:r>
              <a:rPr lang="en-US" sz="54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পাচ্ছ</a:t>
            </a:r>
            <a:r>
              <a:rPr lang="en-US" sz="54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a:t>
            </a:r>
            <a:endParaRPr lang="en-US" sz="5400" b="1" cap="none" spc="0" dirty="0">
              <a:ln w="11430"/>
              <a:solidFill>
                <a:schemeClr val="tx2"/>
              </a:solidFill>
              <a:effectLst>
                <a:outerShdw blurRad="50800" dist="39000" dir="5460000" algn="tl">
                  <a:srgbClr val="000000">
                    <a:alpha val="38000"/>
                  </a:srgbClr>
                </a:outerShdw>
              </a:effectLst>
            </a:endParaRPr>
          </a:p>
        </p:txBody>
      </p:sp>
      <p:sp>
        <p:nvSpPr>
          <p:cNvPr id="6" name="Rectangle 5">
            <a:extLst>
              <a:ext uri="{FF2B5EF4-FFF2-40B4-BE49-F238E27FC236}">
                <a16:creationId xmlns:a16="http://schemas.microsoft.com/office/drawing/2014/main" id="{34715DC1-87DB-4786-BB99-26D3EF50A1AB}"/>
              </a:ext>
            </a:extLst>
          </p:cNvPr>
          <p:cNvSpPr/>
          <p:nvPr/>
        </p:nvSpPr>
        <p:spPr>
          <a:xfrm>
            <a:off x="3140452" y="923925"/>
            <a:ext cx="357020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গাড়ি</a:t>
            </a:r>
            <a:r>
              <a:rPr lang="en-US" sz="54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 </a:t>
            </a:r>
            <a:r>
              <a:rPr lang="en-US" sz="54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করে</a:t>
            </a:r>
            <a:r>
              <a:rPr lang="en-US" sz="54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 </a:t>
            </a:r>
            <a:r>
              <a:rPr lang="en-US" sz="54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যাচ্ছে</a:t>
            </a:r>
            <a:endParaRPr lang="en-US" sz="5400" b="1" cap="none" spc="0" dirty="0">
              <a:ln w="11430"/>
              <a:solidFill>
                <a:schemeClr val="tx2"/>
              </a:solidFill>
              <a:effectLst>
                <a:outerShdw blurRad="50800" dist="39000" dir="5460000" algn="tl">
                  <a:srgbClr val="000000">
                    <a:alpha val="38000"/>
                  </a:srgbClr>
                </a:outerShdw>
              </a:effectLst>
            </a:endParaRPr>
          </a:p>
        </p:txBody>
      </p:sp>
      <p:pic>
        <p:nvPicPr>
          <p:cNvPr id="7" name="Picture 6">
            <a:extLst>
              <a:ext uri="{FF2B5EF4-FFF2-40B4-BE49-F238E27FC236}">
                <a16:creationId xmlns:a16="http://schemas.microsoft.com/office/drawing/2014/main" id="{5E33DC06-AA6A-4848-92BD-9BDF774897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009" y="1949387"/>
            <a:ext cx="8958020" cy="473616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62729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2" fill="hold" grpId="1" nodeType="clickEffect">
                                  <p:stCondLst>
                                    <p:cond delay="0"/>
                                  </p:stCondLst>
                                  <p:childTnLst>
                                    <p:anim calcmode="lin" valueType="num">
                                      <p:cBhvr additive="base">
                                        <p:cTn id="16" dur="500"/>
                                        <p:tgtEl>
                                          <p:spTgt spid="5"/>
                                        </p:tgtEl>
                                        <p:attrNameLst>
                                          <p:attrName>ppt_x</p:attrName>
                                        </p:attrNameLst>
                                      </p:cBhvr>
                                      <p:tavLst>
                                        <p:tav tm="0">
                                          <p:val>
                                            <p:strVal val="ppt_x"/>
                                          </p:val>
                                        </p:tav>
                                        <p:tav tm="100000">
                                          <p:val>
                                            <p:strVal val="1+ppt_w/2"/>
                                          </p:val>
                                        </p:tav>
                                      </p:tavLst>
                                    </p:anim>
                                    <p:anim calcmode="lin" valueType="num">
                                      <p:cBhvr additive="base">
                                        <p:cTn id="17" dur="500"/>
                                        <p:tgtEl>
                                          <p:spTgt spid="5"/>
                                        </p:tgtEl>
                                        <p:attrNameLst>
                                          <p:attrName>ppt_y</p:attrName>
                                        </p:attrNameLst>
                                      </p:cBhvr>
                                      <p:tavLst>
                                        <p:tav tm="0">
                                          <p:val>
                                            <p:strVal val="ppt_y"/>
                                          </p:val>
                                        </p:tav>
                                        <p:tav tm="100000">
                                          <p:val>
                                            <p:strVal val="ppt_y"/>
                                          </p:val>
                                        </p:tav>
                                      </p:tavLst>
                                    </p:anim>
                                    <p:set>
                                      <p:cBhvr>
                                        <p:cTn id="18" dur="1" fill="hold">
                                          <p:stCondLst>
                                            <p:cond delay="499"/>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7AEC63-00E0-47F6-8619-F1539A5A6BA1}"/>
              </a:ext>
            </a:extLst>
          </p:cNvPr>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0" y="0"/>
            <a:ext cx="2466975" cy="1847850"/>
          </a:xfrm>
          <a:prstGeom prst="rect">
            <a:avLst/>
          </a:prstGeom>
        </p:spPr>
      </p:pic>
      <p:pic>
        <p:nvPicPr>
          <p:cNvPr id="3" name="Picture 2">
            <a:extLst>
              <a:ext uri="{FF2B5EF4-FFF2-40B4-BE49-F238E27FC236}">
                <a16:creationId xmlns:a16="http://schemas.microsoft.com/office/drawing/2014/main" id="{B4B63175-B6FA-4FE0-9784-F3D0E331744D}"/>
              </a:ext>
            </a:extLst>
          </p:cNvPr>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rot="10800000">
            <a:off x="9725025" y="5023315"/>
            <a:ext cx="2466975" cy="1847850"/>
          </a:xfrm>
          <a:prstGeom prst="rect">
            <a:avLst/>
          </a:prstGeom>
        </p:spPr>
      </p:pic>
      <p:sp>
        <p:nvSpPr>
          <p:cNvPr id="6" name="Rectangle 5">
            <a:extLst>
              <a:ext uri="{FF2B5EF4-FFF2-40B4-BE49-F238E27FC236}">
                <a16:creationId xmlns:a16="http://schemas.microsoft.com/office/drawing/2014/main" id="{46B16529-D0BC-4046-9CDC-4C040970DC1F}"/>
              </a:ext>
            </a:extLst>
          </p:cNvPr>
          <p:cNvSpPr/>
          <p:nvPr/>
        </p:nvSpPr>
        <p:spPr>
          <a:xfrm>
            <a:off x="2914570" y="266708"/>
            <a:ext cx="5098943"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শিক্ষকের</a:t>
            </a:r>
            <a:r>
              <a:rPr lang="en-US" sz="54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 </a:t>
            </a:r>
            <a:r>
              <a:rPr lang="en-US" sz="54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পাঠ</a:t>
            </a:r>
            <a:endParaRPr lang="en-US" sz="5400" b="1" cap="none" spc="0" dirty="0">
              <a:ln w="11430"/>
              <a:solidFill>
                <a:schemeClr val="tx2"/>
              </a:solidFill>
              <a:effectLst>
                <a:outerShdw blurRad="50800" dist="39000" dir="5460000" algn="tl">
                  <a:srgbClr val="000000">
                    <a:alpha val="38000"/>
                  </a:srgbClr>
                </a:outerShdw>
              </a:effectLst>
            </a:endParaRPr>
          </a:p>
        </p:txBody>
      </p:sp>
      <p:sp>
        <p:nvSpPr>
          <p:cNvPr id="16" name="Rectangle 15">
            <a:extLst>
              <a:ext uri="{FF2B5EF4-FFF2-40B4-BE49-F238E27FC236}">
                <a16:creationId xmlns:a16="http://schemas.microsoft.com/office/drawing/2014/main" id="{7CD72CF5-4DBD-4146-95E3-985839AB9B7C}"/>
              </a:ext>
            </a:extLst>
          </p:cNvPr>
          <p:cNvSpPr/>
          <p:nvPr/>
        </p:nvSpPr>
        <p:spPr>
          <a:xfrm>
            <a:off x="2466975" y="3018147"/>
            <a:ext cx="5661025" cy="1015663"/>
          </a:xfrm>
          <a:prstGeom prst="rect">
            <a:avLst/>
          </a:prstGeom>
          <a:solidFill>
            <a:srgbClr val="92D050"/>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 </a:t>
            </a:r>
            <a:r>
              <a:rPr lang="en-US" sz="6000" b="1" dirty="0" err="1">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বইয়ের</a:t>
            </a:r>
            <a:r>
              <a:rPr lang="en-US" sz="6000" b="1" dirty="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 </a:t>
            </a:r>
            <a:r>
              <a:rPr lang="en-US" sz="6000" b="1" dirty="0" err="1">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পৃষ্ঠা</a:t>
            </a:r>
            <a:r>
              <a:rPr lang="en-US" sz="6000" b="1" dirty="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 94 -</a:t>
            </a:r>
            <a:r>
              <a:rPr lang="en-US" sz="6000" b="1" dirty="0" err="1">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খোল</a:t>
            </a:r>
            <a:endParaRPr lang="en-US" sz="5400" b="1" cap="none" spc="0" dirty="0">
              <a:ln w="11430"/>
              <a:solidFill>
                <a:srgbClr val="FF0000"/>
              </a:solidFill>
              <a:effectLst>
                <a:outerShdw blurRad="50800" dist="39000" dir="5460000" algn="tl">
                  <a:srgbClr val="000000">
                    <a:alpha val="38000"/>
                  </a:srgbClr>
                </a:outerShdw>
              </a:effectLst>
            </a:endParaRPr>
          </a:p>
        </p:txBody>
      </p:sp>
      <p:pic>
        <p:nvPicPr>
          <p:cNvPr id="7" name="Picture 6">
            <a:extLst>
              <a:ext uri="{FF2B5EF4-FFF2-40B4-BE49-F238E27FC236}">
                <a16:creationId xmlns:a16="http://schemas.microsoft.com/office/drawing/2014/main" id="{4DC301F4-4435-41F7-AC6F-7B6845C89176}"/>
              </a:ext>
            </a:extLst>
          </p:cNvPr>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rot="10800000">
            <a:off x="9725024" y="22619"/>
            <a:ext cx="2466975" cy="1847850"/>
          </a:xfrm>
          <a:prstGeom prst="rect">
            <a:avLst/>
          </a:prstGeom>
        </p:spPr>
      </p:pic>
      <p:pic>
        <p:nvPicPr>
          <p:cNvPr id="8" name="Picture 7">
            <a:extLst>
              <a:ext uri="{FF2B5EF4-FFF2-40B4-BE49-F238E27FC236}">
                <a16:creationId xmlns:a16="http://schemas.microsoft.com/office/drawing/2014/main" id="{861E722B-6B79-4BAB-B5E7-1AC65B6EBA71}"/>
              </a:ext>
            </a:extLst>
          </p:cNvPr>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rot="10800000">
            <a:off x="0" y="5010150"/>
            <a:ext cx="2466975" cy="1847850"/>
          </a:xfrm>
          <a:prstGeom prst="rect">
            <a:avLst/>
          </a:prstGeom>
        </p:spPr>
      </p:pic>
    </p:spTree>
    <p:extLst>
      <p:ext uri="{BB962C8B-B14F-4D97-AF65-F5344CB8AC3E}">
        <p14:creationId xmlns:p14="http://schemas.microsoft.com/office/powerpoint/2010/main" val="171587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0925A8-D9C2-4418-A1B1-FFD428C285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66975" cy="1847850"/>
          </a:xfrm>
          <a:prstGeom prst="rect">
            <a:avLst/>
          </a:prstGeom>
        </p:spPr>
      </p:pic>
      <p:pic>
        <p:nvPicPr>
          <p:cNvPr id="3" name="Picture 2">
            <a:extLst>
              <a:ext uri="{FF2B5EF4-FFF2-40B4-BE49-F238E27FC236}">
                <a16:creationId xmlns:a16="http://schemas.microsoft.com/office/drawing/2014/main" id="{53850DC2-EBEF-476E-B45B-5AA8CB4F8B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725025" y="5023315"/>
            <a:ext cx="2466975" cy="1847850"/>
          </a:xfrm>
          <a:prstGeom prst="rect">
            <a:avLst/>
          </a:prstGeom>
        </p:spPr>
      </p:pic>
      <p:sp>
        <p:nvSpPr>
          <p:cNvPr id="8" name="Rectangle 7">
            <a:extLst>
              <a:ext uri="{FF2B5EF4-FFF2-40B4-BE49-F238E27FC236}">
                <a16:creationId xmlns:a16="http://schemas.microsoft.com/office/drawing/2014/main" id="{DAC3D17D-6D85-4FBD-BC1D-364610814369}"/>
              </a:ext>
            </a:extLst>
          </p:cNvPr>
          <p:cNvSpPr/>
          <p:nvPr/>
        </p:nvSpPr>
        <p:spPr>
          <a:xfrm>
            <a:off x="2914570" y="266708"/>
            <a:ext cx="5098943"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শি</a:t>
            </a:r>
            <a:r>
              <a:rPr lang="bn-IN" sz="54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ক্ষার্থীদের পাঠ</a:t>
            </a:r>
            <a:endParaRPr lang="en-US" sz="5400" b="1" cap="none" spc="0" dirty="0">
              <a:ln w="11430"/>
              <a:solidFill>
                <a:schemeClr val="tx2"/>
              </a:solidFill>
              <a:effectLst>
                <a:outerShdw blurRad="50800" dist="39000" dir="5460000" algn="tl">
                  <a:srgbClr val="000000">
                    <a:alpha val="38000"/>
                  </a:srgbClr>
                </a:outerShdw>
              </a:effectLst>
            </a:endParaRPr>
          </a:p>
        </p:txBody>
      </p:sp>
      <p:pic>
        <p:nvPicPr>
          <p:cNvPr id="5" name="Picture 4">
            <a:extLst>
              <a:ext uri="{FF2B5EF4-FFF2-40B4-BE49-F238E27FC236}">
                <a16:creationId xmlns:a16="http://schemas.microsoft.com/office/drawing/2014/main" id="{010B2B04-93C5-4777-8AB1-C618A8DBD0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0572" y="1190038"/>
            <a:ext cx="5617028" cy="5600700"/>
          </a:xfrm>
          <a:prstGeom prst="rect">
            <a:avLst/>
          </a:prstGeom>
        </p:spPr>
      </p:pic>
      <p:pic>
        <p:nvPicPr>
          <p:cNvPr id="10" name="Picture 9">
            <a:extLst>
              <a:ext uri="{FF2B5EF4-FFF2-40B4-BE49-F238E27FC236}">
                <a16:creationId xmlns:a16="http://schemas.microsoft.com/office/drawing/2014/main" id="{1DC77276-D4F0-4245-A448-6D20446080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4942888"/>
            <a:ext cx="2466975" cy="1847850"/>
          </a:xfrm>
          <a:prstGeom prst="rect">
            <a:avLst/>
          </a:prstGeom>
        </p:spPr>
      </p:pic>
      <p:pic>
        <p:nvPicPr>
          <p:cNvPr id="11" name="Picture 10">
            <a:extLst>
              <a:ext uri="{FF2B5EF4-FFF2-40B4-BE49-F238E27FC236}">
                <a16:creationId xmlns:a16="http://schemas.microsoft.com/office/drawing/2014/main" id="{BDCCDB34-5A67-423C-8144-C60CD2005F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5025" y="102062"/>
            <a:ext cx="2466975" cy="1847850"/>
          </a:xfrm>
          <a:prstGeom prst="rect">
            <a:avLst/>
          </a:prstGeom>
        </p:spPr>
      </p:pic>
    </p:spTree>
    <p:extLst>
      <p:ext uri="{BB962C8B-B14F-4D97-AF65-F5344CB8AC3E}">
        <p14:creationId xmlns:p14="http://schemas.microsoft.com/office/powerpoint/2010/main" val="247726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743A8F-7DD7-4EE0-BAB0-76CF50C681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0596076" y="5675763"/>
            <a:ext cx="1595923" cy="1195402"/>
          </a:xfrm>
          <a:prstGeom prst="rect">
            <a:avLst/>
          </a:prstGeom>
        </p:spPr>
      </p:pic>
      <p:pic>
        <p:nvPicPr>
          <p:cNvPr id="3" name="Picture 2">
            <a:extLst>
              <a:ext uri="{FF2B5EF4-FFF2-40B4-BE49-F238E27FC236}">
                <a16:creationId xmlns:a16="http://schemas.microsoft.com/office/drawing/2014/main" id="{DA1E0F3F-FB4B-4BB7-BC6D-8C89FAB7D9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66975" cy="1847850"/>
          </a:xfrm>
          <a:prstGeom prst="rect">
            <a:avLst/>
          </a:prstGeom>
        </p:spPr>
      </p:pic>
      <p:sp>
        <p:nvSpPr>
          <p:cNvPr id="6" name="Rectangle 5">
            <a:extLst>
              <a:ext uri="{FF2B5EF4-FFF2-40B4-BE49-F238E27FC236}">
                <a16:creationId xmlns:a16="http://schemas.microsoft.com/office/drawing/2014/main" id="{2FD6D2EC-F889-4AFE-81C2-66EC6C513213}"/>
              </a:ext>
            </a:extLst>
          </p:cNvPr>
          <p:cNvSpPr/>
          <p:nvPr/>
        </p:nvSpPr>
        <p:spPr>
          <a:xfrm>
            <a:off x="3832666" y="54017"/>
            <a:ext cx="247696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দলীয়</a:t>
            </a:r>
            <a:r>
              <a:rPr lang="en-US" sz="54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 </a:t>
            </a:r>
            <a:r>
              <a:rPr lang="en-US" sz="5400" b="1" dirty="0" err="1">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কাজ</a:t>
            </a:r>
            <a:endParaRPr lang="en-US" sz="5400" b="1" cap="none" spc="0" dirty="0">
              <a:ln w="11430"/>
              <a:solidFill>
                <a:schemeClr val="tx2"/>
              </a:solidFill>
              <a:effectLst>
                <a:outerShdw blurRad="50800" dist="39000" dir="5460000" algn="tl">
                  <a:srgbClr val="000000">
                    <a:alpha val="38000"/>
                  </a:srgbClr>
                </a:outerShdw>
              </a:effectLst>
            </a:endParaRPr>
          </a:p>
        </p:txBody>
      </p:sp>
      <p:sp>
        <p:nvSpPr>
          <p:cNvPr id="8" name="Rectangle 7">
            <a:extLst>
              <a:ext uri="{FF2B5EF4-FFF2-40B4-BE49-F238E27FC236}">
                <a16:creationId xmlns:a16="http://schemas.microsoft.com/office/drawing/2014/main" id="{CAF727B6-F992-4E5E-9EF0-7C56467B96A1}"/>
              </a:ext>
            </a:extLst>
          </p:cNvPr>
          <p:cNvSpPr/>
          <p:nvPr/>
        </p:nvSpPr>
        <p:spPr>
          <a:xfrm>
            <a:off x="599446" y="1616638"/>
            <a:ext cx="782297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5400" b="1" dirty="0">
                <a:ln w="11430"/>
                <a:effectLst>
                  <a:outerShdw blurRad="50800" dist="39000" dir="5460000" algn="tl">
                    <a:srgbClr val="000000">
                      <a:alpha val="38000"/>
                    </a:srgbClr>
                  </a:outerShdw>
                </a:effectLst>
                <a:latin typeface="NikoshBAN" pitchFamily="2" charset="0"/>
                <a:cs typeface="NikoshBAN" pitchFamily="2" charset="0"/>
              </a:rPr>
              <a:t>নিচের অনুচ্ছেদটি পড়ে প্রশ্ন তৈরি কর</a:t>
            </a:r>
            <a:endParaRPr lang="en-US" sz="5400" b="1" cap="none" spc="0" dirty="0">
              <a:ln w="11430"/>
              <a:effectLst>
                <a:outerShdw blurRad="50800" dist="39000" dir="5460000" algn="tl">
                  <a:srgbClr val="000000">
                    <a:alpha val="38000"/>
                  </a:srgbClr>
                </a:outerShdw>
              </a:effectLst>
            </a:endParaRPr>
          </a:p>
        </p:txBody>
      </p:sp>
      <p:sp>
        <p:nvSpPr>
          <p:cNvPr id="9" name="Rectangle 8">
            <a:extLst>
              <a:ext uri="{FF2B5EF4-FFF2-40B4-BE49-F238E27FC236}">
                <a16:creationId xmlns:a16="http://schemas.microsoft.com/office/drawing/2014/main" id="{063DE04D-3E07-457A-9A21-DFABADF880B1}"/>
              </a:ext>
            </a:extLst>
          </p:cNvPr>
          <p:cNvSpPr/>
          <p:nvPr/>
        </p:nvSpPr>
        <p:spPr>
          <a:xfrm>
            <a:off x="210297" y="3179259"/>
            <a:ext cx="11771405" cy="206210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3200" b="1" dirty="0">
                <a:ln w="11430"/>
                <a:solidFill>
                  <a:schemeClr val="tx2"/>
                </a:solidFill>
                <a:effectLst>
                  <a:outerShdw blurRad="50800" dist="39000" dir="5460000" algn="tl">
                    <a:srgbClr val="000000">
                      <a:alpha val="38000"/>
                    </a:srgbClr>
                  </a:outerShdw>
                </a:effectLst>
                <a:latin typeface="NikoshBAN" pitchFamily="2" charset="0"/>
                <a:cs typeface="NikoshBAN" pitchFamily="2" charset="0"/>
              </a:rPr>
              <a:t>বিশ্ব-ভূমন্ডল বড়ই বিচিত্র। কত অসম্ভব ব্যাপারই যে ঘটে। পৃথিবীতে সবসচেয়ে বৃহৎ জলপ্রপাত বলা হয় নায়াগ্রাকে।এই জলপ্রপাত পাহাড় থেকে নামেনি।সমতলের উপর দিয়ে একটি খরস্রোতা নদী বইছে।যে মাটির উপর দিয়ে খরস্রোতা নদীটি প্রাবাহিত হচ্ছে সেখানে হঠাৎ করেই এক বিশাল ফাটল। একটা নদী যতখানি চওড়া হতে পারে ততখানি ফাঁক।</a:t>
            </a:r>
            <a:endParaRPr lang="en-US" sz="3200" b="1" cap="none" spc="0" dirty="0">
              <a:ln w="11430"/>
              <a:solidFill>
                <a:schemeClr val="tx2"/>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66220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599</TotalTime>
  <Words>280</Words>
  <Application>Microsoft Office PowerPoint</Application>
  <PresentationFormat>Widescreen</PresentationFormat>
  <Paragraphs>50</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NikoshBAN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Raihana Haque</dc:creator>
  <cp:lastModifiedBy>Subrata Chowdhury</cp:lastModifiedBy>
  <cp:revision>61</cp:revision>
  <dcterms:created xsi:type="dcterms:W3CDTF">2018-04-01T12:28:43Z</dcterms:created>
  <dcterms:modified xsi:type="dcterms:W3CDTF">2021-04-20T13:14:20Z</dcterms:modified>
</cp:coreProperties>
</file>